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3"/>
  </p:notesMasterIdLst>
  <p:sldIdLst>
    <p:sldId id="256" r:id="rId2"/>
    <p:sldId id="258" r:id="rId3"/>
    <p:sldId id="259" r:id="rId4"/>
    <p:sldId id="264" r:id="rId5"/>
    <p:sldId id="275" r:id="rId6"/>
    <p:sldId id="274" r:id="rId7"/>
    <p:sldId id="278" r:id="rId8"/>
    <p:sldId id="285" r:id="rId9"/>
    <p:sldId id="291" r:id="rId10"/>
    <p:sldId id="292" r:id="rId11"/>
    <p:sldId id="293" r:id="rId12"/>
    <p:sldId id="300" r:id="rId13"/>
    <p:sldId id="286" r:id="rId14"/>
    <p:sldId id="288" r:id="rId15"/>
    <p:sldId id="299" r:id="rId16"/>
    <p:sldId id="298" r:id="rId17"/>
    <p:sldId id="297" r:id="rId18"/>
    <p:sldId id="289" r:id="rId19"/>
    <p:sldId id="301" r:id="rId20"/>
    <p:sldId id="277" r:id="rId21"/>
    <p:sldId id="276" r:id="rId22"/>
    <p:sldId id="294" r:id="rId23"/>
    <p:sldId id="295" r:id="rId24"/>
    <p:sldId id="296" r:id="rId25"/>
    <p:sldId id="284" r:id="rId26"/>
    <p:sldId id="261" r:id="rId27"/>
    <p:sldId id="282" r:id="rId28"/>
    <p:sldId id="281" r:id="rId29"/>
    <p:sldId id="283" r:id="rId30"/>
    <p:sldId id="280" r:id="rId31"/>
    <p:sldId id="273" r:id="rId32"/>
  </p:sldIdLst>
  <p:sldSz cx="12192000" cy="6858000"/>
  <p:notesSz cx="6858000" cy="9144000"/>
  <p:embeddedFontLst>
    <p:embeddedFont>
      <p:font typeface="Abril Fatface" panose="020B0604020202020204" charset="0"/>
      <p:regular r:id="rId34"/>
    </p:embeddedFont>
    <p:embeddedFont>
      <p:font typeface="Barlow Condensed" panose="00000506000000000000" pitchFamily="2" charset="0"/>
      <p:regular r:id="rId35"/>
      <p:bold r:id="rId36"/>
      <p:italic r:id="rId37"/>
      <p:boldItalic r:id="rId38"/>
    </p:embeddedFont>
    <p:embeddedFont>
      <p:font typeface="Homemade Apple" panose="020B0604020202020204" charset="0"/>
      <p:regular r:id="rId39"/>
    </p:embeddedFont>
    <p:embeddedFont>
      <p:font typeface="Poppins" panose="00000500000000000000" pitchFamily="2" charset="0"/>
      <p:regular r:id="rId40"/>
      <p:bold r:id="rId41"/>
      <p:italic r:id="rId42"/>
      <p:boldItalic r:id="rId43"/>
    </p:embeddedFont>
    <p:embeddedFont>
      <p:font typeface="Pridi" panose="00000500000000000000" pitchFamily="2" charset="-34"/>
      <p:regular r:id="rId44"/>
      <p:bold r:id="rId45"/>
    </p:embeddedFont>
    <p:embeddedFont>
      <p:font typeface="Pridi Light" panose="00000400000000000000" pitchFamily="2" charset="-34"/>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91" d="100"/>
          <a:sy n="91" d="100"/>
        </p:scale>
        <p:origin x="681"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6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32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05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07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16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40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22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10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921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097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06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65a5c374d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65a5c374d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629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07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399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751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784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5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03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032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39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65a5c374d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65a5c374d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65a5c374d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65a5c374d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09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70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73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7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5a5c374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5a5c374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37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p:nvPr/>
        </p:nvSpPr>
        <p:spPr>
          <a:xfrm rot="-5400000">
            <a:off x="6652200" y="1330438"/>
            <a:ext cx="1387200" cy="1386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9464113" y="5481013"/>
            <a:ext cx="1387200" cy="1386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9456125" y="4120413"/>
            <a:ext cx="1387200" cy="1386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842875" y="-40800"/>
            <a:ext cx="1387254" cy="1326109"/>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5" name="Google Shape;15;p2"/>
          <p:cNvSpPr/>
          <p:nvPr/>
        </p:nvSpPr>
        <p:spPr>
          <a:xfrm rot="10800000">
            <a:off x="6710999" y="4810336"/>
            <a:ext cx="655200" cy="6552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6" name="Google Shape;16;p2"/>
          <p:cNvSpPr/>
          <p:nvPr/>
        </p:nvSpPr>
        <p:spPr>
          <a:xfrm rot="5400000">
            <a:off x="10855877" y="2748376"/>
            <a:ext cx="1361250" cy="136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7" name="Google Shape;17;p2"/>
          <p:cNvSpPr/>
          <p:nvPr/>
        </p:nvSpPr>
        <p:spPr>
          <a:xfrm>
            <a:off x="11075392" y="181525"/>
            <a:ext cx="922209" cy="881457"/>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8" name="Google Shape;18;p2"/>
          <p:cNvSpPr/>
          <p:nvPr/>
        </p:nvSpPr>
        <p:spPr>
          <a:xfrm>
            <a:off x="10842876" y="555579"/>
            <a:ext cx="764566" cy="72975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9" name="Google Shape;19;p2"/>
          <p:cNvSpPr/>
          <p:nvPr/>
        </p:nvSpPr>
        <p:spPr>
          <a:xfrm rot="5400000">
            <a:off x="11368875" y="3261375"/>
            <a:ext cx="848250" cy="848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0" name="Google Shape;20;p2"/>
          <p:cNvSpPr/>
          <p:nvPr/>
        </p:nvSpPr>
        <p:spPr>
          <a:xfrm rot="5400000">
            <a:off x="11861625" y="3754125"/>
            <a:ext cx="355500" cy="355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1" name="Google Shape;21;p2"/>
          <p:cNvSpPr/>
          <p:nvPr/>
        </p:nvSpPr>
        <p:spPr>
          <a:xfrm>
            <a:off x="11208900" y="1689250"/>
            <a:ext cx="655200" cy="6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700000">
            <a:off x="11326477" y="1806836"/>
            <a:ext cx="420021" cy="42002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11623175" y="2134750"/>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4" name="Google Shape;24;p2"/>
          <p:cNvSpPr/>
          <p:nvPr/>
        </p:nvSpPr>
        <p:spPr>
          <a:xfrm rot="-5400000" flipH="1">
            <a:off x="10967150" y="2134750"/>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5" name="Google Shape;25;p2"/>
          <p:cNvSpPr/>
          <p:nvPr/>
        </p:nvSpPr>
        <p:spPr>
          <a:xfrm rot="5400000" flipH="1">
            <a:off x="11630512" y="1465375"/>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6" name="Google Shape;26;p2"/>
          <p:cNvSpPr/>
          <p:nvPr/>
        </p:nvSpPr>
        <p:spPr>
          <a:xfrm rot="-5400000">
            <a:off x="10974487" y="1465375"/>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7" name="Google Shape;27;p2"/>
          <p:cNvSpPr/>
          <p:nvPr/>
        </p:nvSpPr>
        <p:spPr>
          <a:xfrm>
            <a:off x="10842900" y="4109625"/>
            <a:ext cx="1387200" cy="1387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8" name="Google Shape;28;p2"/>
          <p:cNvSpPr/>
          <p:nvPr/>
        </p:nvSpPr>
        <p:spPr>
          <a:xfrm>
            <a:off x="11154150" y="4411275"/>
            <a:ext cx="764700" cy="764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9" name="Google Shape;29;p2"/>
          <p:cNvSpPr/>
          <p:nvPr/>
        </p:nvSpPr>
        <p:spPr>
          <a:xfrm>
            <a:off x="11338488" y="4595625"/>
            <a:ext cx="396000" cy="3960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2"/>
          <p:cNvSpPr/>
          <p:nvPr/>
        </p:nvSpPr>
        <p:spPr>
          <a:xfrm>
            <a:off x="10893850" y="5511050"/>
            <a:ext cx="1326000" cy="132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191396" y="5799419"/>
            <a:ext cx="731100" cy="7311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 name="Google Shape;32;p2"/>
          <p:cNvSpPr/>
          <p:nvPr/>
        </p:nvSpPr>
        <p:spPr>
          <a:xfrm>
            <a:off x="11367618" y="5975653"/>
            <a:ext cx="378600" cy="378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3" name="Google Shape;33;p2"/>
          <p:cNvSpPr/>
          <p:nvPr/>
        </p:nvSpPr>
        <p:spPr>
          <a:xfrm rot="5400000">
            <a:off x="11368875" y="6009750"/>
            <a:ext cx="848250" cy="848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4" name="Google Shape;34;p2"/>
          <p:cNvSpPr/>
          <p:nvPr/>
        </p:nvSpPr>
        <p:spPr>
          <a:xfrm>
            <a:off x="9461763" y="-9600"/>
            <a:ext cx="1387200" cy="138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9417700" y="0"/>
            <a:ext cx="848400" cy="8484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6" name="Google Shape;36;p2"/>
          <p:cNvSpPr/>
          <p:nvPr/>
        </p:nvSpPr>
        <p:spPr>
          <a:xfrm>
            <a:off x="9728950" y="240550"/>
            <a:ext cx="764700" cy="76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913300" y="424900"/>
            <a:ext cx="396000" cy="39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478800" y="2748377"/>
            <a:ext cx="655694" cy="637429"/>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9" name="Google Shape;39;p2"/>
          <p:cNvSpPr/>
          <p:nvPr/>
        </p:nvSpPr>
        <p:spPr>
          <a:xfrm>
            <a:off x="9478800" y="3472202"/>
            <a:ext cx="655694" cy="637429"/>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0" name="Google Shape;40;p2"/>
          <p:cNvSpPr/>
          <p:nvPr/>
        </p:nvSpPr>
        <p:spPr>
          <a:xfrm flipH="1">
            <a:off x="10126511" y="2748377"/>
            <a:ext cx="655694" cy="637429"/>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1" name="Google Shape;41;p2"/>
          <p:cNvSpPr/>
          <p:nvPr/>
        </p:nvSpPr>
        <p:spPr>
          <a:xfrm flipH="1">
            <a:off x="10126511" y="3472202"/>
            <a:ext cx="655694" cy="637429"/>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 name="Google Shape;42;p2"/>
          <p:cNvSpPr/>
          <p:nvPr/>
        </p:nvSpPr>
        <p:spPr>
          <a:xfrm>
            <a:off x="9457750" y="5480400"/>
            <a:ext cx="1387200" cy="13860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 name="Google Shape;43;p2"/>
          <p:cNvSpPr/>
          <p:nvPr/>
        </p:nvSpPr>
        <p:spPr>
          <a:xfrm rot="10800000">
            <a:off x="9456125" y="4119825"/>
            <a:ext cx="1387200" cy="13860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44;p2"/>
          <p:cNvSpPr/>
          <p:nvPr/>
        </p:nvSpPr>
        <p:spPr>
          <a:xfrm rot="2700000">
            <a:off x="9885952" y="5230940"/>
            <a:ext cx="492571" cy="49257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8064911" y="5510986"/>
            <a:ext cx="1387254" cy="1326109"/>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6" name="Google Shape;46;p2"/>
          <p:cNvSpPr/>
          <p:nvPr/>
        </p:nvSpPr>
        <p:spPr>
          <a:xfrm rot="5400000">
            <a:off x="8297434" y="5733307"/>
            <a:ext cx="922209" cy="881457"/>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7" name="Google Shape;47;p2"/>
          <p:cNvSpPr/>
          <p:nvPr/>
        </p:nvSpPr>
        <p:spPr>
          <a:xfrm rot="5400000">
            <a:off x="8078054" y="5497822"/>
            <a:ext cx="764566" cy="72975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8" name="Google Shape;48;p2"/>
          <p:cNvSpPr/>
          <p:nvPr/>
        </p:nvSpPr>
        <p:spPr>
          <a:xfrm rot="2700000">
            <a:off x="8607677" y="4575999"/>
            <a:ext cx="420021" cy="42002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8904375" y="4903913"/>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0" name="Google Shape;50;p2"/>
          <p:cNvSpPr/>
          <p:nvPr/>
        </p:nvSpPr>
        <p:spPr>
          <a:xfrm rot="-5400000" flipH="1">
            <a:off x="8248350" y="4903913"/>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 name="Google Shape;51;p2"/>
          <p:cNvSpPr/>
          <p:nvPr/>
        </p:nvSpPr>
        <p:spPr>
          <a:xfrm rot="5400000" flipH="1">
            <a:off x="8911712" y="4234538"/>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 name="Google Shape;52;p2"/>
          <p:cNvSpPr/>
          <p:nvPr/>
        </p:nvSpPr>
        <p:spPr>
          <a:xfrm rot="-5400000">
            <a:off x="8255687" y="4234538"/>
            <a:ext cx="468000" cy="468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3" name="Google Shape;53;p2"/>
          <p:cNvSpPr/>
          <p:nvPr/>
        </p:nvSpPr>
        <p:spPr>
          <a:xfrm>
            <a:off x="8064938" y="1350975"/>
            <a:ext cx="1387200" cy="1387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4" name="Google Shape;54;p2"/>
          <p:cNvSpPr/>
          <p:nvPr/>
        </p:nvSpPr>
        <p:spPr>
          <a:xfrm>
            <a:off x="8376188" y="1652625"/>
            <a:ext cx="764700" cy="764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5" name="Google Shape;55;p2"/>
          <p:cNvSpPr/>
          <p:nvPr/>
        </p:nvSpPr>
        <p:spPr>
          <a:xfrm>
            <a:off x="8560525" y="1836975"/>
            <a:ext cx="396000" cy="39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712073" y="4140950"/>
            <a:ext cx="655200" cy="655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7" name="Google Shape;57;p2"/>
          <p:cNvSpPr/>
          <p:nvPr/>
        </p:nvSpPr>
        <p:spPr>
          <a:xfrm>
            <a:off x="7407673" y="4140950"/>
            <a:ext cx="655200" cy="655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8" name="Google Shape;58;p2"/>
          <p:cNvSpPr/>
          <p:nvPr/>
        </p:nvSpPr>
        <p:spPr>
          <a:xfrm>
            <a:off x="7405123" y="4810325"/>
            <a:ext cx="655200" cy="655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 name="Google Shape;59;p2"/>
          <p:cNvSpPr/>
          <p:nvPr/>
        </p:nvSpPr>
        <p:spPr>
          <a:xfrm rot="2698887">
            <a:off x="7018159" y="3101374"/>
            <a:ext cx="655276" cy="655276"/>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0" name="Google Shape;60;p2"/>
          <p:cNvSpPr/>
          <p:nvPr/>
        </p:nvSpPr>
        <p:spPr>
          <a:xfrm rot="5400000">
            <a:off x="7189000" y="3272405"/>
            <a:ext cx="313200" cy="31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2698887">
            <a:off x="5453434" y="356374"/>
            <a:ext cx="655276" cy="655276"/>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2" name="Google Shape;62;p2"/>
          <p:cNvSpPr/>
          <p:nvPr/>
        </p:nvSpPr>
        <p:spPr>
          <a:xfrm rot="8095823">
            <a:off x="5606359" y="509461"/>
            <a:ext cx="349170" cy="34917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5397795">
            <a:off x="8226496" y="128528"/>
            <a:ext cx="467700" cy="467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2"/>
          <p:cNvSpPr/>
          <p:nvPr/>
        </p:nvSpPr>
        <p:spPr>
          <a:xfrm rot="10795863">
            <a:off x="8335517" y="237507"/>
            <a:ext cx="249300" cy="24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397795">
            <a:off x="8767483" y="128303"/>
            <a:ext cx="467700" cy="467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2"/>
          <p:cNvSpPr/>
          <p:nvPr/>
        </p:nvSpPr>
        <p:spPr>
          <a:xfrm rot="10795863">
            <a:off x="8876505" y="237282"/>
            <a:ext cx="249300" cy="24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5397795">
            <a:off x="8237158" y="685116"/>
            <a:ext cx="467700" cy="467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 name="Google Shape;68;p2"/>
          <p:cNvSpPr/>
          <p:nvPr/>
        </p:nvSpPr>
        <p:spPr>
          <a:xfrm rot="10795863">
            <a:off x="8346180" y="794095"/>
            <a:ext cx="249300" cy="24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5397795">
            <a:off x="8778146" y="684891"/>
            <a:ext cx="467700" cy="467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 name="Google Shape;70;p2"/>
          <p:cNvSpPr/>
          <p:nvPr/>
        </p:nvSpPr>
        <p:spPr>
          <a:xfrm rot="10795863">
            <a:off x="8887167" y="793870"/>
            <a:ext cx="249300" cy="24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317713" y="2851650"/>
            <a:ext cx="1154700" cy="11547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2"/>
          <p:cNvSpPr/>
          <p:nvPr/>
        </p:nvSpPr>
        <p:spPr>
          <a:xfrm flipH="1">
            <a:off x="5902004" y="2748375"/>
            <a:ext cx="710688" cy="690891"/>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73" name="Google Shape;73;p2"/>
          <p:cNvSpPr/>
          <p:nvPr/>
        </p:nvSpPr>
        <p:spPr>
          <a:xfrm>
            <a:off x="5191216" y="2748375"/>
            <a:ext cx="710688" cy="690891"/>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74" name="Google Shape;74;p2"/>
          <p:cNvSpPr/>
          <p:nvPr/>
        </p:nvSpPr>
        <p:spPr>
          <a:xfrm rot="10800000">
            <a:off x="5909187" y="3418734"/>
            <a:ext cx="710688" cy="690891"/>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75" name="Google Shape;75;p2"/>
          <p:cNvSpPr/>
          <p:nvPr/>
        </p:nvSpPr>
        <p:spPr>
          <a:xfrm rot="10800000" flipH="1">
            <a:off x="5198400" y="3418734"/>
            <a:ext cx="710688" cy="690891"/>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76" name="Google Shape;76;p2"/>
          <p:cNvSpPr/>
          <p:nvPr/>
        </p:nvSpPr>
        <p:spPr>
          <a:xfrm>
            <a:off x="6656875" y="1330450"/>
            <a:ext cx="1387200" cy="13860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2"/>
          <p:cNvSpPr/>
          <p:nvPr/>
        </p:nvSpPr>
        <p:spPr>
          <a:xfrm rot="-2700000">
            <a:off x="7121394" y="1109394"/>
            <a:ext cx="454811" cy="454811"/>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78" name="Google Shape;78;p2"/>
          <p:cNvSpPr txBox="1">
            <a:spLocks noGrp="1"/>
          </p:cNvSpPr>
          <p:nvPr>
            <p:ph type="ctrTitle"/>
          </p:nvPr>
        </p:nvSpPr>
        <p:spPr>
          <a:xfrm>
            <a:off x="417908" y="3754125"/>
            <a:ext cx="6799200" cy="2736900"/>
          </a:xfrm>
          <a:prstGeom prst="rect">
            <a:avLst/>
          </a:prstGeom>
        </p:spPr>
        <p:txBody>
          <a:bodyPr spcFirstLastPara="1" wrap="square" lIns="121900" tIns="121900" rIns="121900" bIns="121900"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79" name="Google Shape;79;p2"/>
          <p:cNvSpPr txBox="1">
            <a:spLocks noGrp="1"/>
          </p:cNvSpPr>
          <p:nvPr>
            <p:ph type="subTitle" idx="1"/>
          </p:nvPr>
        </p:nvSpPr>
        <p:spPr>
          <a:xfrm>
            <a:off x="392551" y="392000"/>
            <a:ext cx="2943300" cy="1056900"/>
          </a:xfrm>
          <a:prstGeom prst="rect">
            <a:avLst/>
          </a:prstGeom>
          <a:solidFill>
            <a:schemeClr val="accent1"/>
          </a:solidFill>
        </p:spPr>
        <p:txBody>
          <a:bodyPr spcFirstLastPara="1" wrap="square" lIns="121900" tIns="121900" rIns="121900" bIns="121900" anchor="ctr" anchorCtr="0">
            <a:noAutofit/>
          </a:bodyPr>
          <a:lstStyle>
            <a:lvl1pPr lvl="0">
              <a:lnSpc>
                <a:spcPct val="100000"/>
              </a:lnSpc>
              <a:spcBef>
                <a:spcPts val="0"/>
              </a:spcBef>
              <a:spcAft>
                <a:spcPts val="0"/>
              </a:spcAft>
              <a:buClr>
                <a:schemeClr val="lt1"/>
              </a:buClr>
              <a:buSzPts val="3000"/>
              <a:buNone/>
              <a:defRPr sz="3000">
                <a:solidFill>
                  <a:schemeClr val="lt1"/>
                </a:solidFill>
              </a:defRPr>
            </a:lvl1pPr>
            <a:lvl2pPr lvl="1">
              <a:lnSpc>
                <a:spcPct val="100000"/>
              </a:lnSpc>
              <a:spcBef>
                <a:spcPts val="0"/>
              </a:spcBef>
              <a:spcAft>
                <a:spcPts val="0"/>
              </a:spcAft>
              <a:buClr>
                <a:schemeClr val="lt1"/>
              </a:buClr>
              <a:buSzPts val="3000"/>
              <a:buNone/>
              <a:defRPr sz="3000">
                <a:solidFill>
                  <a:schemeClr val="lt1"/>
                </a:solidFill>
              </a:defRPr>
            </a:lvl2pPr>
            <a:lvl3pPr lvl="2">
              <a:lnSpc>
                <a:spcPct val="100000"/>
              </a:lnSpc>
              <a:spcBef>
                <a:spcPts val="0"/>
              </a:spcBef>
              <a:spcAft>
                <a:spcPts val="0"/>
              </a:spcAft>
              <a:buClr>
                <a:schemeClr val="lt1"/>
              </a:buClr>
              <a:buSzPts val="3000"/>
              <a:buNone/>
              <a:defRPr sz="3000">
                <a:solidFill>
                  <a:schemeClr val="lt1"/>
                </a:solidFill>
              </a:defRPr>
            </a:lvl3pPr>
            <a:lvl4pPr lvl="3">
              <a:lnSpc>
                <a:spcPct val="100000"/>
              </a:lnSpc>
              <a:spcBef>
                <a:spcPts val="0"/>
              </a:spcBef>
              <a:spcAft>
                <a:spcPts val="0"/>
              </a:spcAft>
              <a:buClr>
                <a:schemeClr val="lt1"/>
              </a:buClr>
              <a:buSzPts val="3000"/>
              <a:buNone/>
              <a:defRPr sz="3000">
                <a:solidFill>
                  <a:schemeClr val="lt1"/>
                </a:solidFill>
              </a:defRPr>
            </a:lvl4pPr>
            <a:lvl5pPr lvl="4">
              <a:lnSpc>
                <a:spcPct val="100000"/>
              </a:lnSpc>
              <a:spcBef>
                <a:spcPts val="0"/>
              </a:spcBef>
              <a:spcAft>
                <a:spcPts val="0"/>
              </a:spcAft>
              <a:buClr>
                <a:schemeClr val="lt1"/>
              </a:buClr>
              <a:buSzPts val="3000"/>
              <a:buNone/>
              <a:defRPr sz="3000">
                <a:solidFill>
                  <a:schemeClr val="lt1"/>
                </a:solidFill>
              </a:defRPr>
            </a:lvl5pPr>
            <a:lvl6pPr lvl="5">
              <a:lnSpc>
                <a:spcPct val="100000"/>
              </a:lnSpc>
              <a:spcBef>
                <a:spcPts val="0"/>
              </a:spcBef>
              <a:spcAft>
                <a:spcPts val="0"/>
              </a:spcAft>
              <a:buClr>
                <a:schemeClr val="lt1"/>
              </a:buClr>
              <a:buSzPts val="3000"/>
              <a:buNone/>
              <a:defRPr sz="3000">
                <a:solidFill>
                  <a:schemeClr val="lt1"/>
                </a:solidFill>
              </a:defRPr>
            </a:lvl6pPr>
            <a:lvl7pPr lvl="6">
              <a:lnSpc>
                <a:spcPct val="100000"/>
              </a:lnSpc>
              <a:spcBef>
                <a:spcPts val="0"/>
              </a:spcBef>
              <a:spcAft>
                <a:spcPts val="0"/>
              </a:spcAft>
              <a:buClr>
                <a:schemeClr val="lt1"/>
              </a:buClr>
              <a:buSzPts val="3000"/>
              <a:buNone/>
              <a:defRPr sz="3000">
                <a:solidFill>
                  <a:schemeClr val="lt1"/>
                </a:solidFill>
              </a:defRPr>
            </a:lvl7pPr>
            <a:lvl8pPr lvl="7">
              <a:lnSpc>
                <a:spcPct val="100000"/>
              </a:lnSpc>
              <a:spcBef>
                <a:spcPts val="0"/>
              </a:spcBef>
              <a:spcAft>
                <a:spcPts val="0"/>
              </a:spcAft>
              <a:buClr>
                <a:schemeClr val="lt1"/>
              </a:buClr>
              <a:buSzPts val="3000"/>
              <a:buNone/>
              <a:defRPr sz="3000">
                <a:solidFill>
                  <a:schemeClr val="lt1"/>
                </a:solidFill>
              </a:defRPr>
            </a:lvl8pPr>
            <a:lvl9pPr lvl="8">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80" name="Google Shape;80;p2"/>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or process">
  <p:cSld name="BLANK_4">
    <p:spTree>
      <p:nvGrpSpPr>
        <p:cNvPr id="1" name="Shape 467"/>
        <p:cNvGrpSpPr/>
        <p:nvPr/>
      </p:nvGrpSpPr>
      <p:grpSpPr>
        <a:xfrm>
          <a:off x="0" y="0"/>
          <a:ext cx="0" cy="0"/>
          <a:chOff x="0" y="0"/>
          <a:chExt cx="0" cy="0"/>
        </a:xfrm>
      </p:grpSpPr>
      <p:sp>
        <p:nvSpPr>
          <p:cNvPr id="468" name="Google Shape;468;p13"/>
          <p:cNvSpPr txBox="1">
            <a:spLocks noGrp="1"/>
          </p:cNvSpPr>
          <p:nvPr>
            <p:ph type="sldNum" idx="12"/>
          </p:nvPr>
        </p:nvSpPr>
        <p:spPr>
          <a:xfrm>
            <a:off x="10813718"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69" name="Google Shape;469;p13"/>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470" name="Google Shape;470;p13"/>
          <p:cNvSpPr txBox="1">
            <a:spLocks noGrp="1"/>
          </p:cNvSpPr>
          <p:nvPr>
            <p:ph type="body" idx="1"/>
          </p:nvPr>
        </p:nvSpPr>
        <p:spPr>
          <a:xfrm>
            <a:off x="40873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471" name="Google Shape;471;p13"/>
          <p:cNvSpPr txBox="1">
            <a:spLocks noGrp="1"/>
          </p:cNvSpPr>
          <p:nvPr>
            <p:ph type="subTitle" idx="2"/>
          </p:nvPr>
        </p:nvSpPr>
        <p:spPr>
          <a:xfrm>
            <a:off x="40873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472" name="Google Shape;472;p13"/>
          <p:cNvSpPr txBox="1">
            <a:spLocks noGrp="1"/>
          </p:cNvSpPr>
          <p:nvPr>
            <p:ph type="body" idx="3"/>
          </p:nvPr>
        </p:nvSpPr>
        <p:spPr>
          <a:xfrm>
            <a:off x="272730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473" name="Google Shape;473;p13"/>
          <p:cNvSpPr txBox="1">
            <a:spLocks noGrp="1"/>
          </p:cNvSpPr>
          <p:nvPr>
            <p:ph type="subTitle" idx="4"/>
          </p:nvPr>
        </p:nvSpPr>
        <p:spPr>
          <a:xfrm>
            <a:off x="272730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474" name="Google Shape;474;p13"/>
          <p:cNvSpPr txBox="1">
            <a:spLocks noGrp="1"/>
          </p:cNvSpPr>
          <p:nvPr>
            <p:ph type="body" idx="5"/>
          </p:nvPr>
        </p:nvSpPr>
        <p:spPr>
          <a:xfrm>
            <a:off x="5045864"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475" name="Google Shape;475;p13"/>
          <p:cNvSpPr txBox="1">
            <a:spLocks noGrp="1"/>
          </p:cNvSpPr>
          <p:nvPr>
            <p:ph type="subTitle" idx="6"/>
          </p:nvPr>
        </p:nvSpPr>
        <p:spPr>
          <a:xfrm>
            <a:off x="5045864"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476" name="Google Shape;476;p13"/>
          <p:cNvSpPr txBox="1">
            <a:spLocks noGrp="1"/>
          </p:cNvSpPr>
          <p:nvPr>
            <p:ph type="body" idx="7"/>
          </p:nvPr>
        </p:nvSpPr>
        <p:spPr>
          <a:xfrm>
            <a:off x="736442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477" name="Google Shape;477;p13"/>
          <p:cNvSpPr txBox="1">
            <a:spLocks noGrp="1"/>
          </p:cNvSpPr>
          <p:nvPr>
            <p:ph type="subTitle" idx="8"/>
          </p:nvPr>
        </p:nvSpPr>
        <p:spPr>
          <a:xfrm>
            <a:off x="7364428"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
        <p:nvSpPr>
          <p:cNvPr id="478" name="Google Shape;478;p13"/>
          <p:cNvSpPr txBox="1">
            <a:spLocks noGrp="1"/>
          </p:cNvSpPr>
          <p:nvPr>
            <p:ph type="body" idx="9"/>
          </p:nvPr>
        </p:nvSpPr>
        <p:spPr>
          <a:xfrm>
            <a:off x="968299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81000" rtl="0">
              <a:spcBef>
                <a:spcPts val="2100"/>
              </a:spcBef>
              <a:spcAft>
                <a:spcPts val="0"/>
              </a:spcAft>
              <a:buSzPts val="2400"/>
              <a:buChar char="►"/>
              <a:defRPr/>
            </a:lvl2pPr>
            <a:lvl3pPr marL="1371600" lvl="2" indent="-381000" rtl="0">
              <a:spcBef>
                <a:spcPts val="2100"/>
              </a:spcBef>
              <a:spcAft>
                <a:spcPts val="0"/>
              </a:spcAft>
              <a:buSzPts val="2400"/>
              <a:buChar char="►"/>
              <a:defRPr/>
            </a:lvl3pPr>
            <a:lvl4pPr marL="1828800" lvl="3" indent="-381000" rtl="0">
              <a:spcBef>
                <a:spcPts val="2100"/>
              </a:spcBef>
              <a:spcAft>
                <a:spcPts val="0"/>
              </a:spcAft>
              <a:buSzPts val="2400"/>
              <a:buChar char="►"/>
              <a:defRPr/>
            </a:lvl4pPr>
            <a:lvl5pPr marL="2286000" lvl="4" indent="-381000" rtl="0">
              <a:spcBef>
                <a:spcPts val="2100"/>
              </a:spcBef>
              <a:spcAft>
                <a:spcPts val="0"/>
              </a:spcAft>
              <a:buSzPts val="2400"/>
              <a:buChar char="■"/>
              <a:defRPr/>
            </a:lvl5pPr>
            <a:lvl6pPr marL="2743200" lvl="5" indent="-381000" rtl="0">
              <a:spcBef>
                <a:spcPts val="2100"/>
              </a:spcBef>
              <a:spcAft>
                <a:spcPts val="0"/>
              </a:spcAft>
              <a:buSzPts val="2400"/>
              <a:buChar char="■"/>
              <a:defRPr/>
            </a:lvl6pPr>
            <a:lvl7pPr marL="3200400" lvl="6" indent="-381000" rtl="0">
              <a:spcBef>
                <a:spcPts val="2100"/>
              </a:spcBef>
              <a:spcAft>
                <a:spcPts val="0"/>
              </a:spcAft>
              <a:buSzPts val="2400"/>
              <a:buChar char="■"/>
              <a:defRPr/>
            </a:lvl7pPr>
            <a:lvl8pPr marL="3657600" lvl="7" indent="-381000" rtl="0">
              <a:spcBef>
                <a:spcPts val="2100"/>
              </a:spcBef>
              <a:spcAft>
                <a:spcPts val="0"/>
              </a:spcAft>
              <a:buSzPts val="2400"/>
              <a:buChar char="■"/>
              <a:defRPr/>
            </a:lvl8pPr>
            <a:lvl9pPr marL="4114800" lvl="8" indent="-381000" rtl="0">
              <a:spcBef>
                <a:spcPts val="2100"/>
              </a:spcBef>
              <a:spcAft>
                <a:spcPts val="2100"/>
              </a:spcAft>
              <a:buSzPts val="2400"/>
              <a:buChar char="■"/>
              <a:defRPr/>
            </a:lvl9pPr>
          </a:lstStyle>
          <a:p>
            <a:endParaRPr/>
          </a:p>
        </p:txBody>
      </p:sp>
      <p:sp>
        <p:nvSpPr>
          <p:cNvPr id="479" name="Google Shape;479;p13"/>
          <p:cNvSpPr txBox="1">
            <a:spLocks noGrp="1"/>
          </p:cNvSpPr>
          <p:nvPr>
            <p:ph type="subTitle" idx="13"/>
          </p:nvPr>
        </p:nvSpPr>
        <p:spPr>
          <a:xfrm>
            <a:off x="9682991" y="23853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lvl1pPr>
            <a:lvl2pPr lvl="1" algn="ctr" rtl="0">
              <a:spcBef>
                <a:spcPts val="2100"/>
              </a:spcBef>
              <a:spcAft>
                <a:spcPts val="0"/>
              </a:spcAft>
              <a:buNone/>
              <a:defRPr sz="3200" b="1"/>
            </a:lvl2pPr>
            <a:lvl3pPr lvl="2" algn="ctr" rtl="0">
              <a:spcBef>
                <a:spcPts val="2100"/>
              </a:spcBef>
              <a:spcAft>
                <a:spcPts val="0"/>
              </a:spcAft>
              <a:buNone/>
              <a:defRPr sz="3200" b="1"/>
            </a:lvl3pPr>
            <a:lvl4pPr lvl="3" algn="ctr" rtl="0">
              <a:spcBef>
                <a:spcPts val="2100"/>
              </a:spcBef>
              <a:spcAft>
                <a:spcPts val="0"/>
              </a:spcAft>
              <a:buNone/>
              <a:defRPr sz="3200" b="1"/>
            </a:lvl4pPr>
            <a:lvl5pPr lvl="4" algn="ctr" rtl="0">
              <a:spcBef>
                <a:spcPts val="2100"/>
              </a:spcBef>
              <a:spcAft>
                <a:spcPts val="0"/>
              </a:spcAft>
              <a:buNone/>
              <a:defRPr sz="3200" b="1"/>
            </a:lvl5pPr>
            <a:lvl6pPr lvl="5" algn="ctr" rtl="0">
              <a:spcBef>
                <a:spcPts val="2100"/>
              </a:spcBef>
              <a:spcAft>
                <a:spcPts val="0"/>
              </a:spcAft>
              <a:buNone/>
              <a:defRPr sz="3200" b="1"/>
            </a:lvl6pPr>
            <a:lvl7pPr lvl="6" algn="ctr" rtl="0">
              <a:spcBef>
                <a:spcPts val="2100"/>
              </a:spcBef>
              <a:spcAft>
                <a:spcPts val="0"/>
              </a:spcAft>
              <a:buNone/>
              <a:defRPr sz="3200" b="1"/>
            </a:lvl7pPr>
            <a:lvl8pPr lvl="7" algn="ctr" rtl="0">
              <a:spcBef>
                <a:spcPts val="2100"/>
              </a:spcBef>
              <a:spcAft>
                <a:spcPts val="0"/>
              </a:spcAft>
              <a:buNone/>
              <a:defRPr sz="3200" b="1"/>
            </a:lvl8pPr>
            <a:lvl9pPr lvl="8" algn="ctr" rtl="0">
              <a:spcBef>
                <a:spcPts val="2100"/>
              </a:spcBef>
              <a:spcAft>
                <a:spcPts val="2100"/>
              </a:spcAft>
              <a:buNone/>
              <a:defRPr sz="3200"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BLANK_3">
    <p:spTree>
      <p:nvGrpSpPr>
        <p:cNvPr id="1" name="Shape 480"/>
        <p:cNvGrpSpPr/>
        <p:nvPr/>
      </p:nvGrpSpPr>
      <p:grpSpPr>
        <a:xfrm>
          <a:off x="0" y="0"/>
          <a:ext cx="0" cy="0"/>
          <a:chOff x="0" y="0"/>
          <a:chExt cx="0" cy="0"/>
        </a:xfrm>
      </p:grpSpPr>
      <p:sp>
        <p:nvSpPr>
          <p:cNvPr id="481" name="Google Shape;481;p1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82" name="Google Shape;482;p14"/>
          <p:cNvSpPr txBox="1">
            <a:spLocks noGrp="1"/>
          </p:cNvSpPr>
          <p:nvPr>
            <p:ph type="title"/>
          </p:nvPr>
        </p:nvSpPr>
        <p:spPr>
          <a:xfrm>
            <a:off x="5685450" y="1123500"/>
            <a:ext cx="6091200" cy="4736100"/>
          </a:xfrm>
          <a:prstGeom prst="rect">
            <a:avLst/>
          </a:prstGeom>
        </p:spPr>
        <p:txBody>
          <a:bodyPr spcFirstLastPara="1" wrap="square" lIns="121900" tIns="121900" rIns="121900" bIns="121900" anchor="ctr" anchorCtr="0">
            <a:noAutofit/>
          </a:bodyPr>
          <a:lstStyle>
            <a:lvl1pPr lvl="0" rtl="0">
              <a:spcBef>
                <a:spcPts val="0"/>
              </a:spcBef>
              <a:spcAft>
                <a:spcPts val="0"/>
              </a:spcAft>
              <a:buNone/>
              <a:defRPr sz="12800"/>
            </a:lvl1pPr>
            <a:lvl2pPr lvl="1" rtl="0">
              <a:spcBef>
                <a:spcPts val="0"/>
              </a:spcBef>
              <a:spcAft>
                <a:spcPts val="0"/>
              </a:spcAft>
              <a:buNone/>
              <a:defRPr sz="12800"/>
            </a:lvl2pPr>
            <a:lvl3pPr lvl="2" rtl="0">
              <a:spcBef>
                <a:spcPts val="0"/>
              </a:spcBef>
              <a:spcAft>
                <a:spcPts val="0"/>
              </a:spcAft>
              <a:buNone/>
              <a:defRPr sz="12800"/>
            </a:lvl3pPr>
            <a:lvl4pPr lvl="3" rtl="0">
              <a:spcBef>
                <a:spcPts val="0"/>
              </a:spcBef>
              <a:spcAft>
                <a:spcPts val="0"/>
              </a:spcAft>
              <a:buNone/>
              <a:defRPr sz="12800"/>
            </a:lvl4pPr>
            <a:lvl5pPr lvl="4" rtl="0">
              <a:spcBef>
                <a:spcPts val="0"/>
              </a:spcBef>
              <a:spcAft>
                <a:spcPts val="0"/>
              </a:spcAft>
              <a:buNone/>
              <a:defRPr sz="12800"/>
            </a:lvl5pPr>
            <a:lvl6pPr lvl="5" rtl="0">
              <a:spcBef>
                <a:spcPts val="0"/>
              </a:spcBef>
              <a:spcAft>
                <a:spcPts val="0"/>
              </a:spcAft>
              <a:buNone/>
              <a:defRPr sz="12800"/>
            </a:lvl6pPr>
            <a:lvl7pPr lvl="6" rtl="0">
              <a:spcBef>
                <a:spcPts val="0"/>
              </a:spcBef>
              <a:spcAft>
                <a:spcPts val="0"/>
              </a:spcAft>
              <a:buNone/>
              <a:defRPr sz="12800"/>
            </a:lvl7pPr>
            <a:lvl8pPr lvl="7" rtl="0">
              <a:spcBef>
                <a:spcPts val="0"/>
              </a:spcBef>
              <a:spcAft>
                <a:spcPts val="0"/>
              </a:spcAft>
              <a:buNone/>
              <a:defRPr sz="12800"/>
            </a:lvl8pPr>
            <a:lvl9pPr lvl="8" rtl="0">
              <a:spcBef>
                <a:spcPts val="0"/>
              </a:spcBef>
              <a:spcAft>
                <a:spcPts val="0"/>
              </a:spcAft>
              <a:buNone/>
              <a:defRPr sz="12800"/>
            </a:lvl9pPr>
          </a:lstStyle>
          <a:p>
            <a:endParaRPr/>
          </a:p>
        </p:txBody>
      </p:sp>
      <p:sp>
        <p:nvSpPr>
          <p:cNvPr id="483" name="Google Shape;483;p14"/>
          <p:cNvSpPr/>
          <p:nvPr/>
        </p:nvSpPr>
        <p:spPr>
          <a:xfrm rot="5400000">
            <a:off x="3403710" y="3371406"/>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rot="5400000">
            <a:off x="1120149" y="708"/>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rot="-5400000">
            <a:off x="1126661" y="1105407"/>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rot="10800000">
            <a:off x="-4" y="4535445"/>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87" name="Google Shape;487;p14"/>
          <p:cNvSpPr/>
          <p:nvPr/>
        </p:nvSpPr>
        <p:spPr>
          <a:xfrm>
            <a:off x="3950557" y="1138740"/>
            <a:ext cx="532200" cy="5322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88" name="Google Shape;488;p14"/>
          <p:cNvSpPr/>
          <p:nvPr/>
        </p:nvSpPr>
        <p:spPr>
          <a:xfrm rot="-5400000">
            <a:off x="11106" y="2238356"/>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89" name="Google Shape;489;p14"/>
          <p:cNvSpPr/>
          <p:nvPr/>
        </p:nvSpPr>
        <p:spPr>
          <a:xfrm rot="10800000">
            <a:off x="189510" y="4713231"/>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90" name="Google Shape;490;p14"/>
          <p:cNvSpPr/>
          <p:nvPr/>
        </p:nvSpPr>
        <p:spPr>
          <a:xfrm rot="10800000">
            <a:off x="507078" y="4535009"/>
            <a:ext cx="620061"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91" name="Google Shape;491;p14"/>
          <p:cNvSpPr/>
          <p:nvPr/>
        </p:nvSpPr>
        <p:spPr>
          <a:xfrm rot="-5400000">
            <a:off x="11107" y="2240247"/>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92" name="Google Shape;492;p14"/>
          <p:cNvSpPr/>
          <p:nvPr/>
        </p:nvSpPr>
        <p:spPr>
          <a:xfrm rot="10800000">
            <a:off x="297689" y="3673276"/>
            <a:ext cx="532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rot="-8100000">
            <a:off x="393301" y="3768874"/>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rot="-5400000">
            <a:off x="113392" y="3463434"/>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95" name="Google Shape;495;p14"/>
          <p:cNvSpPr/>
          <p:nvPr/>
        </p:nvSpPr>
        <p:spPr>
          <a:xfrm rot="5400000" flipH="1">
            <a:off x="645965" y="3463434"/>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96" name="Google Shape;496;p14"/>
          <p:cNvSpPr/>
          <p:nvPr/>
        </p:nvSpPr>
        <p:spPr>
          <a:xfrm rot="-5400000" flipH="1">
            <a:off x="107433" y="4007221"/>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97" name="Google Shape;497;p14"/>
          <p:cNvSpPr/>
          <p:nvPr/>
        </p:nvSpPr>
        <p:spPr>
          <a:xfrm rot="5400000">
            <a:off x="640006" y="4007221"/>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98" name="Google Shape;498;p14"/>
          <p:cNvSpPr/>
          <p:nvPr/>
        </p:nvSpPr>
        <p:spPr>
          <a:xfrm rot="10800000">
            <a:off x="919" y="1113080"/>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99" name="Google Shape;499;p14"/>
          <p:cNvSpPr/>
          <p:nvPr/>
        </p:nvSpPr>
        <p:spPr>
          <a:xfrm rot="10800000">
            <a:off x="253352" y="1373909"/>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00" name="Google Shape;500;p14"/>
          <p:cNvSpPr/>
          <p:nvPr/>
        </p:nvSpPr>
        <p:spPr>
          <a:xfrm rot="10800000">
            <a:off x="403051" y="1523598"/>
            <a:ext cx="321600" cy="321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1" name="Google Shape;501;p14"/>
          <p:cNvSpPr/>
          <p:nvPr/>
        </p:nvSpPr>
        <p:spPr>
          <a:xfrm rot="10800000">
            <a:off x="8742" y="24778"/>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rot="10800000">
            <a:off x="250704" y="274192"/>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3" name="Google Shape;503;p14"/>
          <p:cNvSpPr/>
          <p:nvPr/>
        </p:nvSpPr>
        <p:spPr>
          <a:xfrm rot="10800000">
            <a:off x="393494" y="416972"/>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04" name="Google Shape;504;p14"/>
          <p:cNvSpPr/>
          <p:nvPr/>
        </p:nvSpPr>
        <p:spPr>
          <a:xfrm rot="-5400000">
            <a:off x="11107" y="8281"/>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05" name="Google Shape;505;p14"/>
          <p:cNvSpPr/>
          <p:nvPr/>
        </p:nvSpPr>
        <p:spPr>
          <a:xfrm rot="10800000">
            <a:off x="1122544" y="4458319"/>
            <a:ext cx="1126200" cy="112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rot="10800000" flipH="1">
            <a:off x="1595540" y="4888222"/>
            <a:ext cx="689100" cy="6891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07" name="Google Shape;507;p14"/>
          <p:cNvSpPr/>
          <p:nvPr/>
        </p:nvSpPr>
        <p:spPr>
          <a:xfrm rot="10800000">
            <a:off x="1410761" y="4760971"/>
            <a:ext cx="621000" cy="62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rot="10800000">
            <a:off x="1560450" y="4910660"/>
            <a:ext cx="321600" cy="32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rot="10800000">
            <a:off x="1701892" y="2827187"/>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0" name="Google Shape;510;p14"/>
          <p:cNvSpPr/>
          <p:nvPr/>
        </p:nvSpPr>
        <p:spPr>
          <a:xfrm rot="10800000">
            <a:off x="1701892" y="2239366"/>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1" name="Google Shape;511;p14"/>
          <p:cNvSpPr/>
          <p:nvPr/>
        </p:nvSpPr>
        <p:spPr>
          <a:xfrm rot="10800000" flipH="1">
            <a:off x="1176410" y="2827187"/>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2" name="Google Shape;512;p14"/>
          <p:cNvSpPr/>
          <p:nvPr/>
        </p:nvSpPr>
        <p:spPr>
          <a:xfrm rot="10800000" flipH="1">
            <a:off x="1176410" y="2239366"/>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3" name="Google Shape;513;p14"/>
          <p:cNvSpPr/>
          <p:nvPr/>
        </p:nvSpPr>
        <p:spPr>
          <a:xfrm rot="10800000">
            <a:off x="1125803" y="1068"/>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4" name="Google Shape;514;p14"/>
          <p:cNvSpPr/>
          <p:nvPr/>
        </p:nvSpPr>
        <p:spPr>
          <a:xfrm>
            <a:off x="1126774" y="1106021"/>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5" name="Google Shape;515;p14"/>
          <p:cNvSpPr/>
          <p:nvPr/>
        </p:nvSpPr>
        <p:spPr>
          <a:xfrm rot="-8100000">
            <a:off x="1504422" y="929674"/>
            <a:ext cx="399657" cy="3996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rot="-5400000">
            <a:off x="2255301" y="25580"/>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7" name="Google Shape;517;p14"/>
          <p:cNvSpPr/>
          <p:nvPr/>
        </p:nvSpPr>
        <p:spPr>
          <a:xfrm rot="-5400000">
            <a:off x="2445854" y="205091"/>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18" name="Google Shape;518;p14"/>
          <p:cNvSpPr/>
          <p:nvPr/>
        </p:nvSpPr>
        <p:spPr>
          <a:xfrm rot="-5400000">
            <a:off x="2751220" y="521063"/>
            <a:ext cx="620061"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19" name="Google Shape;519;p14"/>
          <p:cNvSpPr/>
          <p:nvPr/>
        </p:nvSpPr>
        <p:spPr>
          <a:xfrm rot="-8100000">
            <a:off x="2601245" y="1520027"/>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rot="-5400000">
            <a:off x="2321336" y="1214586"/>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1" name="Google Shape;521;p14"/>
          <p:cNvSpPr/>
          <p:nvPr/>
        </p:nvSpPr>
        <p:spPr>
          <a:xfrm rot="5400000" flipH="1">
            <a:off x="2853910" y="1214586"/>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2" name="Google Shape;522;p14"/>
          <p:cNvSpPr/>
          <p:nvPr/>
        </p:nvSpPr>
        <p:spPr>
          <a:xfrm rot="-5400000" flipH="1">
            <a:off x="2315377" y="1758374"/>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3" name="Google Shape;523;p14"/>
          <p:cNvSpPr/>
          <p:nvPr/>
        </p:nvSpPr>
        <p:spPr>
          <a:xfrm rot="5400000">
            <a:off x="2847951" y="1758374"/>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4" name="Google Shape;524;p14"/>
          <p:cNvSpPr/>
          <p:nvPr/>
        </p:nvSpPr>
        <p:spPr>
          <a:xfrm rot="10800000">
            <a:off x="2256910" y="3353391"/>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5" name="Google Shape;525;p14"/>
          <p:cNvSpPr/>
          <p:nvPr/>
        </p:nvSpPr>
        <p:spPr>
          <a:xfrm rot="10800000">
            <a:off x="2509343" y="3614219"/>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6" name="Google Shape;526;p14"/>
          <p:cNvSpPr/>
          <p:nvPr/>
        </p:nvSpPr>
        <p:spPr>
          <a:xfrm rot="10800000">
            <a:off x="2659042" y="3763908"/>
            <a:ext cx="321600" cy="32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rot="10800000">
            <a:off x="3949575" y="1682241"/>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8" name="Google Shape;528;p14"/>
          <p:cNvSpPr/>
          <p:nvPr/>
        </p:nvSpPr>
        <p:spPr>
          <a:xfrm rot="10800000">
            <a:off x="3384676" y="1682241"/>
            <a:ext cx="532200" cy="53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29" name="Google Shape;529;p14"/>
          <p:cNvSpPr/>
          <p:nvPr/>
        </p:nvSpPr>
        <p:spPr>
          <a:xfrm rot="10800000">
            <a:off x="3386747" y="1138639"/>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30" name="Google Shape;530;p14"/>
          <p:cNvSpPr/>
          <p:nvPr/>
        </p:nvSpPr>
        <p:spPr>
          <a:xfrm rot="-8101370">
            <a:off x="3700978" y="2526427"/>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31" name="Google Shape;531;p14"/>
          <p:cNvSpPr/>
          <p:nvPr/>
        </p:nvSpPr>
        <p:spPr>
          <a:xfrm rot="-5400000">
            <a:off x="3840110" y="2665390"/>
            <a:ext cx="254400" cy="25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rot="-8101370">
            <a:off x="2587070" y="6012023"/>
            <a:ext cx="532239" cy="53223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33" name="Google Shape;533;p14"/>
          <p:cNvSpPr/>
          <p:nvPr/>
        </p:nvSpPr>
        <p:spPr>
          <a:xfrm rot="-2702575">
            <a:off x="2711466" y="6136672"/>
            <a:ext cx="283196" cy="283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rot="10800000">
            <a:off x="3400401" y="3371259"/>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5" name="Google Shape;535;p14"/>
          <p:cNvSpPr/>
          <p:nvPr/>
        </p:nvSpPr>
        <p:spPr>
          <a:xfrm rot="8100000">
            <a:off x="3779792" y="4306935"/>
            <a:ext cx="369534" cy="369534"/>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36" name="Google Shape;536;p14"/>
          <p:cNvSpPr txBox="1">
            <a:spLocks noGrp="1"/>
          </p:cNvSpPr>
          <p:nvPr>
            <p:ph type="sldNum" idx="2"/>
          </p:nvPr>
        </p:nvSpPr>
        <p:spPr>
          <a:xfrm rot="-5400000">
            <a:off x="282550" y="6090174"/>
            <a:ext cx="796200" cy="5709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7" name="Google Shape;537;p14"/>
          <p:cNvSpPr/>
          <p:nvPr/>
        </p:nvSpPr>
        <p:spPr>
          <a:xfrm rot="-5400000">
            <a:off x="771" y="5766292"/>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rot="-5400000">
            <a:off x="234957" y="6008254"/>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9" name="Google Shape;539;p14"/>
          <p:cNvSpPr/>
          <p:nvPr/>
        </p:nvSpPr>
        <p:spPr>
          <a:xfrm rot="-5400000">
            <a:off x="378077" y="6151044"/>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40" name="Google Shape;540;p14"/>
          <p:cNvSpPr/>
          <p:nvPr/>
        </p:nvSpPr>
        <p:spPr>
          <a:xfrm>
            <a:off x="405768" y="5768657"/>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41" name="Google Shape;541;p14"/>
          <p:cNvSpPr/>
          <p:nvPr/>
        </p:nvSpPr>
        <p:spPr>
          <a:xfrm>
            <a:off x="1167978" y="5751481"/>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42" name="Google Shape;542;p14"/>
          <p:cNvSpPr/>
          <p:nvPr/>
        </p:nvSpPr>
        <p:spPr>
          <a:xfrm>
            <a:off x="1584586" y="5751482"/>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543" name="Google Shape;543;p14"/>
          <p:cNvSpPr/>
          <p:nvPr/>
        </p:nvSpPr>
        <p:spPr>
          <a:xfrm>
            <a:off x="1984751" y="5751482"/>
            <a:ext cx="285750" cy="285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44" name="Google Shape;544;p14"/>
          <p:cNvSpPr/>
          <p:nvPr/>
        </p:nvSpPr>
        <p:spPr>
          <a:xfrm rot="-8101370">
            <a:off x="4880832" y="3650673"/>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45" name="Google Shape;545;p14"/>
          <p:cNvSpPr/>
          <p:nvPr/>
        </p:nvSpPr>
        <p:spPr>
          <a:xfrm rot="-2702575">
            <a:off x="5005228" y="3775322"/>
            <a:ext cx="283196" cy="2831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txBox="1"/>
          <p:nvPr/>
        </p:nvSpPr>
        <p:spPr>
          <a:xfrm rot="5400000">
            <a:off x="-679350" y="61730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ubtitle">
  <p:cSld name="BLANK_2">
    <p:spTree>
      <p:nvGrpSpPr>
        <p:cNvPr id="1" name="Shape 547"/>
        <p:cNvGrpSpPr/>
        <p:nvPr/>
      </p:nvGrpSpPr>
      <p:grpSpPr>
        <a:xfrm>
          <a:off x="0" y="0"/>
          <a:ext cx="0" cy="0"/>
          <a:chOff x="0" y="0"/>
          <a:chExt cx="0" cy="0"/>
        </a:xfrm>
      </p:grpSpPr>
      <p:sp>
        <p:nvSpPr>
          <p:cNvPr id="548" name="Google Shape;548;p1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49" name="Google Shape;549;p15"/>
          <p:cNvSpPr txBox="1">
            <a:spLocks noGrp="1"/>
          </p:cNvSpPr>
          <p:nvPr>
            <p:ph type="title"/>
          </p:nvPr>
        </p:nvSpPr>
        <p:spPr>
          <a:xfrm>
            <a:off x="354004" y="1644233"/>
            <a:ext cx="5393700" cy="1976400"/>
          </a:xfrm>
          <a:prstGeom prst="rect">
            <a:avLst/>
          </a:prstGeom>
        </p:spPr>
        <p:txBody>
          <a:bodyPr spcFirstLastPara="1" wrap="square" lIns="121900" tIns="121900" rIns="121900" bIns="121900" anchor="b" anchorCtr="0">
            <a:noAutofit/>
          </a:bodyPr>
          <a:lstStyle>
            <a:lvl1pPr lvl="0"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550" name="Google Shape;550;p15"/>
          <p:cNvSpPr txBox="1">
            <a:spLocks noGrp="1"/>
          </p:cNvSpPr>
          <p:nvPr>
            <p:ph type="subTitle" idx="1"/>
          </p:nvPr>
        </p:nvSpPr>
        <p:spPr>
          <a:xfrm>
            <a:off x="354004" y="3737433"/>
            <a:ext cx="53937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1" name="Google Shape;551;p15"/>
          <p:cNvSpPr/>
          <p:nvPr/>
        </p:nvSpPr>
        <p:spPr>
          <a:xfrm rot="10800000">
            <a:off x="7694040" y="3404309"/>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rot="10800000">
            <a:off x="11064738" y="1120747"/>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9960039" y="1127260"/>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rot="-5400000">
            <a:off x="6555123" y="26060"/>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55" name="Google Shape;555;p15"/>
          <p:cNvSpPr/>
          <p:nvPr/>
        </p:nvSpPr>
        <p:spPr>
          <a:xfrm rot="5400000">
            <a:off x="10520706" y="3950556"/>
            <a:ext cx="532200" cy="5322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56" name="Google Shape;556;p15"/>
          <p:cNvSpPr/>
          <p:nvPr/>
        </p:nvSpPr>
        <p:spPr>
          <a:xfrm>
            <a:off x="8846290" y="11104"/>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57" name="Google Shape;557;p15"/>
          <p:cNvSpPr/>
          <p:nvPr/>
        </p:nvSpPr>
        <p:spPr>
          <a:xfrm rot="-5400000">
            <a:off x="6745677" y="205572"/>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58" name="Google Shape;558;p15"/>
          <p:cNvSpPr/>
          <p:nvPr/>
        </p:nvSpPr>
        <p:spPr>
          <a:xfrm rot="-5400000">
            <a:off x="7051044" y="521544"/>
            <a:ext cx="620061"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59" name="Google Shape;559;p15"/>
          <p:cNvSpPr/>
          <p:nvPr/>
        </p:nvSpPr>
        <p:spPr>
          <a:xfrm>
            <a:off x="9262899" y="11106"/>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560" name="Google Shape;560;p15"/>
          <p:cNvSpPr/>
          <p:nvPr/>
        </p:nvSpPr>
        <p:spPr>
          <a:xfrm rot="-5400000">
            <a:off x="7986170" y="297688"/>
            <a:ext cx="532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rot="-2700000">
            <a:off x="8081664" y="393299"/>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8347962" y="113390"/>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63" name="Google Shape;563;p15"/>
          <p:cNvSpPr/>
          <p:nvPr/>
        </p:nvSpPr>
        <p:spPr>
          <a:xfrm rot="10800000" flipH="1">
            <a:off x="8347962" y="645964"/>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64" name="Google Shape;564;p15"/>
          <p:cNvSpPr/>
          <p:nvPr/>
        </p:nvSpPr>
        <p:spPr>
          <a:xfrm flipH="1">
            <a:off x="7804175" y="107431"/>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65" name="Google Shape;565;p15"/>
          <p:cNvSpPr/>
          <p:nvPr/>
        </p:nvSpPr>
        <p:spPr>
          <a:xfrm rot="10800000">
            <a:off x="7804175" y="640005"/>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66" name="Google Shape;566;p15"/>
          <p:cNvSpPr/>
          <p:nvPr/>
        </p:nvSpPr>
        <p:spPr>
          <a:xfrm rot="-5400000">
            <a:off x="9952066" y="617"/>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67" name="Google Shape;567;p15"/>
          <p:cNvSpPr/>
          <p:nvPr/>
        </p:nvSpPr>
        <p:spPr>
          <a:xfrm rot="-5400000">
            <a:off x="10196737" y="253350"/>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68" name="Google Shape;568;p15"/>
          <p:cNvSpPr/>
          <p:nvPr/>
        </p:nvSpPr>
        <p:spPr>
          <a:xfrm rot="-5400000">
            <a:off x="10346448" y="403049"/>
            <a:ext cx="321600" cy="321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9" name="Google Shape;569;p15"/>
          <p:cNvSpPr/>
          <p:nvPr/>
        </p:nvSpPr>
        <p:spPr>
          <a:xfrm rot="-5400000">
            <a:off x="11089869" y="8741"/>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rot="-5400000">
            <a:off x="11324054" y="250703"/>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1" name="Google Shape;571;p15"/>
          <p:cNvSpPr/>
          <p:nvPr/>
        </p:nvSpPr>
        <p:spPr>
          <a:xfrm rot="-5400000">
            <a:off x="11467174" y="393493"/>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72" name="Google Shape;572;p15"/>
          <p:cNvSpPr/>
          <p:nvPr/>
        </p:nvSpPr>
        <p:spPr>
          <a:xfrm>
            <a:off x="11494865" y="11106"/>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73" name="Google Shape;573;p15"/>
          <p:cNvSpPr/>
          <p:nvPr/>
        </p:nvSpPr>
        <p:spPr>
          <a:xfrm rot="-5400000">
            <a:off x="6606827" y="1122243"/>
            <a:ext cx="1126200" cy="112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rot="-5400000" flipH="1">
            <a:off x="6614324" y="1595538"/>
            <a:ext cx="689100" cy="6891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75" name="Google Shape;575;p15"/>
          <p:cNvSpPr/>
          <p:nvPr/>
        </p:nvSpPr>
        <p:spPr>
          <a:xfrm rot="-5400000">
            <a:off x="6809675" y="1410759"/>
            <a:ext cx="621000" cy="62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rot="-5400000">
            <a:off x="6959386" y="1560448"/>
            <a:ext cx="321600" cy="32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rot="-5400000">
            <a:off x="8838867" y="1709315"/>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78" name="Google Shape;578;p15"/>
          <p:cNvSpPr/>
          <p:nvPr/>
        </p:nvSpPr>
        <p:spPr>
          <a:xfrm rot="-5400000">
            <a:off x="9426688" y="1709315"/>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79" name="Google Shape;579;p15"/>
          <p:cNvSpPr/>
          <p:nvPr/>
        </p:nvSpPr>
        <p:spPr>
          <a:xfrm rot="-5400000" flipH="1">
            <a:off x="8838867" y="1183832"/>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80" name="Google Shape;580;p15"/>
          <p:cNvSpPr/>
          <p:nvPr/>
        </p:nvSpPr>
        <p:spPr>
          <a:xfrm rot="-5400000" flipH="1">
            <a:off x="9426688" y="1183832"/>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81" name="Google Shape;581;p15"/>
          <p:cNvSpPr/>
          <p:nvPr/>
        </p:nvSpPr>
        <p:spPr>
          <a:xfrm rot="-5400000">
            <a:off x="11064678" y="1126101"/>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2" name="Google Shape;582;p15"/>
          <p:cNvSpPr/>
          <p:nvPr/>
        </p:nvSpPr>
        <p:spPr>
          <a:xfrm rot="5400000">
            <a:off x="9959725" y="1127072"/>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3" name="Google Shape;583;p15"/>
          <p:cNvSpPr/>
          <p:nvPr/>
        </p:nvSpPr>
        <p:spPr>
          <a:xfrm rot="-2700000">
            <a:off x="10862316" y="1504420"/>
            <a:ext cx="399657" cy="3996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11064989" y="2281365"/>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85" name="Google Shape;585;p15"/>
          <p:cNvSpPr/>
          <p:nvPr/>
        </p:nvSpPr>
        <p:spPr>
          <a:xfrm>
            <a:off x="11253817" y="2461916"/>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86" name="Google Shape;586;p15"/>
          <p:cNvSpPr/>
          <p:nvPr/>
        </p:nvSpPr>
        <p:spPr>
          <a:xfrm>
            <a:off x="11064990" y="2765686"/>
            <a:ext cx="620060"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587" name="Google Shape;587;p15"/>
          <p:cNvSpPr/>
          <p:nvPr/>
        </p:nvSpPr>
        <p:spPr>
          <a:xfrm rot="-2700000">
            <a:off x="10330511" y="2601244"/>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0596810" y="2321335"/>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89" name="Google Shape;589;p15"/>
          <p:cNvSpPr/>
          <p:nvPr/>
        </p:nvSpPr>
        <p:spPr>
          <a:xfrm rot="10800000" flipH="1">
            <a:off x="10596810" y="2853908"/>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0" name="Google Shape;590;p15"/>
          <p:cNvSpPr/>
          <p:nvPr/>
        </p:nvSpPr>
        <p:spPr>
          <a:xfrm flipH="1">
            <a:off x="10053022" y="2315376"/>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1" name="Google Shape;591;p15"/>
          <p:cNvSpPr/>
          <p:nvPr/>
        </p:nvSpPr>
        <p:spPr>
          <a:xfrm rot="10800000">
            <a:off x="10053022" y="2847949"/>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2" name="Google Shape;592;p15"/>
          <p:cNvSpPr/>
          <p:nvPr/>
        </p:nvSpPr>
        <p:spPr>
          <a:xfrm rot="-5400000">
            <a:off x="7711756" y="2256608"/>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3" name="Google Shape;593;p15"/>
          <p:cNvSpPr/>
          <p:nvPr/>
        </p:nvSpPr>
        <p:spPr>
          <a:xfrm rot="-5400000">
            <a:off x="7956427" y="2509341"/>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4" name="Google Shape;594;p15"/>
          <p:cNvSpPr/>
          <p:nvPr/>
        </p:nvSpPr>
        <p:spPr>
          <a:xfrm rot="-5400000">
            <a:off x="8106138" y="2659040"/>
            <a:ext cx="321600" cy="32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rot="-5400000">
            <a:off x="9977205" y="3949573"/>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6" name="Google Shape;596;p15"/>
          <p:cNvSpPr/>
          <p:nvPr/>
        </p:nvSpPr>
        <p:spPr>
          <a:xfrm rot="-5400000">
            <a:off x="9977205" y="3384674"/>
            <a:ext cx="532200" cy="53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7" name="Google Shape;597;p15"/>
          <p:cNvSpPr/>
          <p:nvPr/>
        </p:nvSpPr>
        <p:spPr>
          <a:xfrm rot="-5400000">
            <a:off x="10520807" y="3386745"/>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8" name="Google Shape;598;p15"/>
          <p:cNvSpPr/>
          <p:nvPr/>
        </p:nvSpPr>
        <p:spPr>
          <a:xfrm rot="-2701370">
            <a:off x="9132979" y="3700976"/>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599" name="Google Shape;599;p15"/>
          <p:cNvSpPr/>
          <p:nvPr/>
        </p:nvSpPr>
        <p:spPr>
          <a:xfrm>
            <a:off x="9271856" y="3840108"/>
            <a:ext cx="254400" cy="25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rot="-2701370">
            <a:off x="5647384" y="2587068"/>
            <a:ext cx="532239" cy="53223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01" name="Google Shape;601;p15"/>
          <p:cNvSpPr/>
          <p:nvPr/>
        </p:nvSpPr>
        <p:spPr>
          <a:xfrm rot="2697425">
            <a:off x="5771778" y="2711464"/>
            <a:ext cx="283196" cy="283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rot="-5400000">
            <a:off x="7694487" y="3400699"/>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3" name="Google Shape;603;p15"/>
          <p:cNvSpPr/>
          <p:nvPr/>
        </p:nvSpPr>
        <p:spPr>
          <a:xfrm rot="-8100000">
            <a:off x="7515177" y="3779790"/>
            <a:ext cx="369534" cy="369534"/>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04" name="Google Shape;604;p15"/>
          <p:cNvSpPr txBox="1">
            <a:spLocks noGrp="1"/>
          </p:cNvSpPr>
          <p:nvPr>
            <p:ph type="sldNum" idx="2"/>
          </p:nvPr>
        </p:nvSpPr>
        <p:spPr>
          <a:xfrm>
            <a:off x="5417922" y="395198"/>
            <a:ext cx="796200" cy="5709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05" name="Google Shape;605;p15"/>
          <p:cNvSpPr/>
          <p:nvPr/>
        </p:nvSpPr>
        <p:spPr>
          <a:xfrm>
            <a:off x="5348354" y="770"/>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5589992" y="234956"/>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7" name="Google Shape;607;p15"/>
          <p:cNvSpPr/>
          <p:nvPr/>
        </p:nvSpPr>
        <p:spPr>
          <a:xfrm>
            <a:off x="5733102" y="378076"/>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08" name="Google Shape;608;p15"/>
          <p:cNvSpPr/>
          <p:nvPr/>
        </p:nvSpPr>
        <p:spPr>
          <a:xfrm rot="5400000">
            <a:off x="5734489" y="405766"/>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09" name="Google Shape;609;p15"/>
          <p:cNvSpPr/>
          <p:nvPr/>
        </p:nvSpPr>
        <p:spPr>
          <a:xfrm rot="5400000">
            <a:off x="5333165" y="1167976"/>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10" name="Google Shape;610;p15"/>
          <p:cNvSpPr/>
          <p:nvPr/>
        </p:nvSpPr>
        <p:spPr>
          <a:xfrm rot="5400000">
            <a:off x="5751664" y="1584585"/>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611" name="Google Shape;611;p15"/>
          <p:cNvSpPr/>
          <p:nvPr/>
        </p:nvSpPr>
        <p:spPr>
          <a:xfrm rot="5400000">
            <a:off x="6154414" y="1984749"/>
            <a:ext cx="285750" cy="285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12" name="Google Shape;612;p15"/>
          <p:cNvSpPr/>
          <p:nvPr/>
        </p:nvSpPr>
        <p:spPr>
          <a:xfrm rot="-2701370">
            <a:off x="8023696" y="1375443"/>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613" name="Google Shape;613;p15"/>
          <p:cNvSpPr/>
          <p:nvPr/>
        </p:nvSpPr>
        <p:spPr>
          <a:xfrm rot="2697425">
            <a:off x="8148090" y="1499839"/>
            <a:ext cx="283196" cy="2831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BLANK_1">
    <p:bg>
      <p:bgPr>
        <a:solidFill>
          <a:srgbClr val="FFFFFF"/>
        </a:solidFill>
        <a:effectLst/>
      </p:bgPr>
    </p:bg>
    <p:spTree>
      <p:nvGrpSpPr>
        <p:cNvPr id="1" name="Shape 614"/>
        <p:cNvGrpSpPr/>
        <p:nvPr/>
      </p:nvGrpSpPr>
      <p:grpSpPr>
        <a:xfrm>
          <a:off x="0" y="0"/>
          <a:ext cx="0" cy="0"/>
          <a:chOff x="0" y="0"/>
          <a:chExt cx="0" cy="0"/>
        </a:xfrm>
      </p:grpSpPr>
      <p:grpSp>
        <p:nvGrpSpPr>
          <p:cNvPr id="615" name="Google Shape;615;p16"/>
          <p:cNvGrpSpPr/>
          <p:nvPr/>
        </p:nvGrpSpPr>
        <p:grpSpPr>
          <a:xfrm>
            <a:off x="0" y="0"/>
            <a:ext cx="12192000" cy="6858000"/>
            <a:chOff x="0" y="0"/>
            <a:chExt cx="12192000" cy="6858000"/>
          </a:xfrm>
        </p:grpSpPr>
        <p:sp>
          <p:nvSpPr>
            <p:cNvPr id="616" name="Google Shape;616;p1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p16">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618" name="Google Shape;618;p16"/>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a:ea typeface="Poppins"/>
                  <a:cs typeface="Poppins"/>
                  <a:sym typeface="Poppins"/>
                </a:rPr>
                <a:t>Free </a:t>
              </a:r>
              <a:r>
                <a:rPr lang="en-GB" sz="3600">
                  <a:solidFill>
                    <a:srgbClr val="3F3F3F"/>
                  </a:solidFill>
                  <a:latin typeface="Poppins"/>
                  <a:ea typeface="Poppins"/>
                  <a:cs typeface="Poppins"/>
                  <a:sym typeface="Poppins"/>
                </a:rPr>
                <a:t>themes and templates for </a:t>
              </a:r>
              <a:r>
                <a:rPr lang="en-GB" sz="3600" b="1">
                  <a:solidFill>
                    <a:srgbClr val="3F3F3F"/>
                  </a:solidFill>
                  <a:latin typeface="Poppins"/>
                  <a:ea typeface="Poppins"/>
                  <a:cs typeface="Poppins"/>
                  <a:sym typeface="Poppins"/>
                </a:rPr>
                <a:t>Google Slides</a:t>
              </a:r>
              <a:r>
                <a:rPr lang="en-GB" sz="3600">
                  <a:solidFill>
                    <a:srgbClr val="3F3F3F"/>
                  </a:solidFill>
                  <a:latin typeface="Poppins"/>
                  <a:ea typeface="Poppins"/>
                  <a:cs typeface="Poppins"/>
                  <a:sym typeface="Poppins"/>
                </a:rPr>
                <a:t> or </a:t>
              </a:r>
              <a:r>
                <a:rPr lang="en-GB"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GB"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GB" sz="2700">
                  <a:solidFill>
                    <a:srgbClr val="3F3F3F"/>
                  </a:solidFill>
                  <a:latin typeface="Poppins"/>
                  <a:ea typeface="Poppins"/>
                  <a:cs typeface="Poppins"/>
                  <a:sym typeface="Poppins"/>
                </a:rPr>
                <a:t>Read </a:t>
              </a:r>
              <a:r>
                <a:rPr lang="en-GB" sz="27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GB" sz="4400" b="1">
                  <a:solidFill>
                    <a:srgbClr val="FFCB25"/>
                  </a:solidFill>
                  <a:latin typeface="Poppins"/>
                  <a:ea typeface="Poppins"/>
                  <a:cs typeface="Poppins"/>
                  <a:sym typeface="Poppins"/>
                </a:rPr>
                <a:t> </a:t>
              </a:r>
              <a:r>
                <a:rPr lang="en-GB"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p:txBody>
        </p:sp>
        <p:cxnSp>
          <p:nvCxnSpPr>
            <p:cNvPr id="619" name="Google Shape;619;p16"/>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620" name="Google Shape;620;p16">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621" name="Google Shape;621;p16">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622" name="Google Shape;622;p16">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623" name="Google Shape;623;p16">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624" name="Google Shape;624;p16"/>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3"/>
          <p:cNvSpPr/>
          <p:nvPr/>
        </p:nvSpPr>
        <p:spPr>
          <a:xfrm rot="-5400000">
            <a:off x="7700138" y="2370676"/>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9983699" y="5741374"/>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9977187" y="4636675"/>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1103508" y="1257225"/>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86" name="Google Shape;86;p3"/>
          <p:cNvSpPr/>
          <p:nvPr/>
        </p:nvSpPr>
        <p:spPr>
          <a:xfrm rot="10800000">
            <a:off x="7747891" y="5196742"/>
            <a:ext cx="532200" cy="5322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87" name="Google Shape;87;p3"/>
          <p:cNvSpPr/>
          <p:nvPr/>
        </p:nvSpPr>
        <p:spPr>
          <a:xfrm rot="5400000">
            <a:off x="11112542" y="3522326"/>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88" name="Google Shape;88;p3"/>
          <p:cNvSpPr/>
          <p:nvPr/>
        </p:nvSpPr>
        <p:spPr>
          <a:xfrm>
            <a:off x="11292336" y="1437776"/>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89" name="Google Shape;89;p3"/>
          <p:cNvSpPr/>
          <p:nvPr/>
        </p:nvSpPr>
        <p:spPr>
          <a:xfrm>
            <a:off x="11103509" y="1741547"/>
            <a:ext cx="620060"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90" name="Google Shape;90;p3"/>
          <p:cNvSpPr/>
          <p:nvPr/>
        </p:nvSpPr>
        <p:spPr>
          <a:xfrm rot="5400000">
            <a:off x="11531040" y="3938935"/>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91" name="Google Shape;91;p3"/>
          <p:cNvSpPr/>
          <p:nvPr/>
        </p:nvSpPr>
        <p:spPr>
          <a:xfrm rot="5400000">
            <a:off x="11933790" y="4339099"/>
            <a:ext cx="285750" cy="285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92" name="Google Shape;92;p3"/>
          <p:cNvSpPr/>
          <p:nvPr/>
        </p:nvSpPr>
        <p:spPr>
          <a:xfrm>
            <a:off x="11400758" y="2662206"/>
            <a:ext cx="532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2700000">
            <a:off x="11496239" y="2757699"/>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737006" y="3023998"/>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95" name="Google Shape;95;p3"/>
          <p:cNvSpPr/>
          <p:nvPr/>
        </p:nvSpPr>
        <p:spPr>
          <a:xfrm rot="-5400000" flipH="1">
            <a:off x="11204433" y="3023998"/>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96" name="Google Shape;96;p3"/>
          <p:cNvSpPr/>
          <p:nvPr/>
        </p:nvSpPr>
        <p:spPr>
          <a:xfrm rot="5400000" flipH="1">
            <a:off x="11742965" y="2480211"/>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97" name="Google Shape;97;p3"/>
          <p:cNvSpPr/>
          <p:nvPr/>
        </p:nvSpPr>
        <p:spPr>
          <a:xfrm rot="-5400000">
            <a:off x="11210391" y="2480211"/>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98" name="Google Shape;98;p3"/>
          <p:cNvSpPr/>
          <p:nvPr/>
        </p:nvSpPr>
        <p:spPr>
          <a:xfrm>
            <a:off x="11103529" y="4627802"/>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99" name="Google Shape;99;p3"/>
          <p:cNvSpPr/>
          <p:nvPr/>
        </p:nvSpPr>
        <p:spPr>
          <a:xfrm>
            <a:off x="11356296" y="4872773"/>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00" name="Google Shape;100;p3"/>
          <p:cNvSpPr/>
          <p:nvPr/>
        </p:nvSpPr>
        <p:spPr>
          <a:xfrm>
            <a:off x="11505997" y="5022484"/>
            <a:ext cx="321600" cy="321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101;p3"/>
          <p:cNvSpPr/>
          <p:nvPr/>
        </p:nvSpPr>
        <p:spPr>
          <a:xfrm>
            <a:off x="11144905" y="5765904"/>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1386544" y="6000090"/>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103;p3"/>
          <p:cNvSpPr/>
          <p:nvPr/>
        </p:nvSpPr>
        <p:spPr>
          <a:xfrm>
            <a:off x="11529654" y="6143210"/>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04" name="Google Shape;104;p3"/>
          <p:cNvSpPr/>
          <p:nvPr/>
        </p:nvSpPr>
        <p:spPr>
          <a:xfrm rot="5400000">
            <a:off x="11531040" y="6170901"/>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05" name="Google Shape;105;p3"/>
          <p:cNvSpPr/>
          <p:nvPr/>
        </p:nvSpPr>
        <p:spPr>
          <a:xfrm>
            <a:off x="9981903" y="1282563"/>
            <a:ext cx="1126200" cy="112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9946008" y="1290360"/>
            <a:ext cx="689100" cy="6891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07" name="Google Shape;107;p3"/>
          <p:cNvSpPr/>
          <p:nvPr/>
        </p:nvSpPr>
        <p:spPr>
          <a:xfrm>
            <a:off x="10198887" y="1485711"/>
            <a:ext cx="621000" cy="62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0348598" y="1635422"/>
            <a:ext cx="321600" cy="32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995740" y="3522327"/>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10" name="Google Shape;110;p3"/>
          <p:cNvSpPr/>
          <p:nvPr/>
        </p:nvSpPr>
        <p:spPr>
          <a:xfrm>
            <a:off x="9995740" y="4110148"/>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11" name="Google Shape;111;p3"/>
          <p:cNvSpPr/>
          <p:nvPr/>
        </p:nvSpPr>
        <p:spPr>
          <a:xfrm flipH="1">
            <a:off x="10521222" y="3522327"/>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12" name="Google Shape;112;p3"/>
          <p:cNvSpPr/>
          <p:nvPr/>
        </p:nvSpPr>
        <p:spPr>
          <a:xfrm flipH="1">
            <a:off x="10521222" y="4110148"/>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13" name="Google Shape;113;p3"/>
          <p:cNvSpPr/>
          <p:nvPr/>
        </p:nvSpPr>
        <p:spPr>
          <a:xfrm>
            <a:off x="9978645" y="5741014"/>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 name="Google Shape;114;p3"/>
          <p:cNvSpPr/>
          <p:nvPr/>
        </p:nvSpPr>
        <p:spPr>
          <a:xfrm rot="10800000">
            <a:off x="9977674" y="4636061"/>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115;p3"/>
          <p:cNvSpPr/>
          <p:nvPr/>
        </p:nvSpPr>
        <p:spPr>
          <a:xfrm rot="2700000">
            <a:off x="10326569" y="5538351"/>
            <a:ext cx="399657" cy="3996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5400000">
            <a:off x="8848203" y="5767091"/>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17" name="Google Shape;117;p3"/>
          <p:cNvSpPr/>
          <p:nvPr/>
        </p:nvSpPr>
        <p:spPr>
          <a:xfrm rot="5400000">
            <a:off x="9035992" y="5945917"/>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18" name="Google Shape;118;p3"/>
          <p:cNvSpPr/>
          <p:nvPr/>
        </p:nvSpPr>
        <p:spPr>
          <a:xfrm rot="5400000">
            <a:off x="8859367" y="5755493"/>
            <a:ext cx="620060"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19" name="Google Shape;119;p3"/>
          <p:cNvSpPr/>
          <p:nvPr/>
        </p:nvSpPr>
        <p:spPr>
          <a:xfrm rot="2700000">
            <a:off x="9288294" y="5006547"/>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5400000">
            <a:off x="9529062" y="5272846"/>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1" name="Google Shape;121;p3"/>
          <p:cNvSpPr/>
          <p:nvPr/>
        </p:nvSpPr>
        <p:spPr>
          <a:xfrm rot="-5400000" flipH="1">
            <a:off x="8996488" y="5272846"/>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2" name="Google Shape;122;p3"/>
          <p:cNvSpPr/>
          <p:nvPr/>
        </p:nvSpPr>
        <p:spPr>
          <a:xfrm rot="5400000" flipH="1">
            <a:off x="9535020" y="4729058"/>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3" name="Google Shape;123;p3"/>
          <p:cNvSpPr/>
          <p:nvPr/>
        </p:nvSpPr>
        <p:spPr>
          <a:xfrm rot="-5400000">
            <a:off x="9002447" y="4729058"/>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4" name="Google Shape;124;p3"/>
          <p:cNvSpPr/>
          <p:nvPr/>
        </p:nvSpPr>
        <p:spPr>
          <a:xfrm>
            <a:off x="8847538" y="2387491"/>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5" name="Google Shape;125;p3"/>
          <p:cNvSpPr/>
          <p:nvPr/>
        </p:nvSpPr>
        <p:spPr>
          <a:xfrm>
            <a:off x="9100305" y="2632463"/>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6" name="Google Shape;126;p3"/>
          <p:cNvSpPr/>
          <p:nvPr/>
        </p:nvSpPr>
        <p:spPr>
          <a:xfrm>
            <a:off x="9250006" y="2782174"/>
            <a:ext cx="321600" cy="32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748873" y="4653241"/>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8" name="Google Shape;128;p3"/>
          <p:cNvSpPr/>
          <p:nvPr/>
        </p:nvSpPr>
        <p:spPr>
          <a:xfrm>
            <a:off x="8313772" y="4653241"/>
            <a:ext cx="532200" cy="53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29" name="Google Shape;129;p3"/>
          <p:cNvSpPr/>
          <p:nvPr/>
        </p:nvSpPr>
        <p:spPr>
          <a:xfrm>
            <a:off x="8311701" y="5196843"/>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30" name="Google Shape;130;p3"/>
          <p:cNvSpPr/>
          <p:nvPr/>
        </p:nvSpPr>
        <p:spPr>
          <a:xfrm rot="2698630">
            <a:off x="7997431" y="3809015"/>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31" name="Google Shape;131;p3"/>
          <p:cNvSpPr/>
          <p:nvPr/>
        </p:nvSpPr>
        <p:spPr>
          <a:xfrm rot="5400000">
            <a:off x="8136138" y="3947892"/>
            <a:ext cx="254400" cy="25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2698630">
            <a:off x="9111338" y="323419"/>
            <a:ext cx="532239" cy="53223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33" name="Google Shape;133;p3"/>
          <p:cNvSpPr/>
          <p:nvPr/>
        </p:nvSpPr>
        <p:spPr>
          <a:xfrm rot="8097425">
            <a:off x="9235986" y="447813"/>
            <a:ext cx="283196" cy="283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704047" y="2370823"/>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 name="Google Shape;135;p3"/>
          <p:cNvSpPr/>
          <p:nvPr/>
        </p:nvSpPr>
        <p:spPr>
          <a:xfrm rot="-2700000">
            <a:off x="8081322" y="2191213"/>
            <a:ext cx="369534" cy="369534"/>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36" name="Google Shape;136;p3"/>
          <p:cNvSpPr txBox="1">
            <a:spLocks noGrp="1"/>
          </p:cNvSpPr>
          <p:nvPr>
            <p:ph type="sldNum" idx="12"/>
          </p:nvPr>
        </p:nvSpPr>
        <p:spPr>
          <a:xfrm rot="5400000">
            <a:off x="11151898" y="206608"/>
            <a:ext cx="796200" cy="5709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7" name="Google Shape;137;p3"/>
          <p:cNvSpPr/>
          <p:nvPr/>
        </p:nvSpPr>
        <p:spPr>
          <a:xfrm rot="5400000">
            <a:off x="11152876" y="24390"/>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5400000">
            <a:off x="11402291" y="266028"/>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 name="Google Shape;139;p3"/>
          <p:cNvSpPr/>
          <p:nvPr/>
        </p:nvSpPr>
        <p:spPr>
          <a:xfrm rot="5400000">
            <a:off x="11545071" y="409138"/>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40" name="Google Shape;140;p3"/>
          <p:cNvSpPr/>
          <p:nvPr/>
        </p:nvSpPr>
        <p:spPr>
          <a:xfrm rot="10800000">
            <a:off x="11136380" y="410525"/>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41" name="Google Shape;141;p3"/>
          <p:cNvSpPr/>
          <p:nvPr/>
        </p:nvSpPr>
        <p:spPr>
          <a:xfrm rot="10800000">
            <a:off x="9955670" y="9201"/>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42" name="Google Shape;142;p3"/>
          <p:cNvSpPr/>
          <p:nvPr/>
        </p:nvSpPr>
        <p:spPr>
          <a:xfrm rot="10800000">
            <a:off x="9957561" y="427700"/>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43" name="Google Shape;143;p3"/>
          <p:cNvSpPr/>
          <p:nvPr/>
        </p:nvSpPr>
        <p:spPr>
          <a:xfrm rot="10800000">
            <a:off x="9960147" y="830450"/>
            <a:ext cx="285750" cy="285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44" name="Google Shape;144;p3"/>
          <p:cNvSpPr txBox="1">
            <a:spLocks noGrp="1"/>
          </p:cNvSpPr>
          <p:nvPr>
            <p:ph type="sldNum" idx="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45" name="Google Shape;145;p3"/>
          <p:cNvSpPr txBox="1">
            <a:spLocks noGrp="1"/>
          </p:cNvSpPr>
          <p:nvPr>
            <p:ph type="title"/>
          </p:nvPr>
        </p:nvSpPr>
        <p:spPr>
          <a:xfrm>
            <a:off x="415625" y="713950"/>
            <a:ext cx="6047700" cy="5535000"/>
          </a:xfrm>
          <a:prstGeom prst="rect">
            <a:avLst/>
          </a:prstGeom>
        </p:spPr>
        <p:txBody>
          <a:bodyPr spcFirstLastPara="1" wrap="square" lIns="121900" tIns="121900" rIns="121900" bIns="121900" anchor="ctr" anchorCtr="0">
            <a:noAutofit/>
          </a:bodyPr>
          <a:lstStyle>
            <a:lvl1pPr lvl="0">
              <a:spcBef>
                <a:spcPts val="0"/>
              </a:spcBef>
              <a:spcAft>
                <a:spcPts val="0"/>
              </a:spcAft>
              <a:buSzPts val="6000"/>
              <a:buNone/>
              <a:defRPr sz="6000" b="1"/>
            </a:lvl1pPr>
            <a:lvl2pPr lvl="1" algn="ctr">
              <a:spcBef>
                <a:spcPts val="0"/>
              </a:spcBef>
              <a:spcAft>
                <a:spcPts val="0"/>
              </a:spcAft>
              <a:buSzPts val="6000"/>
              <a:buNone/>
              <a:defRPr sz="6000" b="1"/>
            </a:lvl2pPr>
            <a:lvl3pPr lvl="2" algn="ctr">
              <a:spcBef>
                <a:spcPts val="0"/>
              </a:spcBef>
              <a:spcAft>
                <a:spcPts val="0"/>
              </a:spcAft>
              <a:buSzPts val="6000"/>
              <a:buNone/>
              <a:defRPr sz="6000" b="1"/>
            </a:lvl3pPr>
            <a:lvl4pPr lvl="3" algn="ctr">
              <a:spcBef>
                <a:spcPts val="0"/>
              </a:spcBef>
              <a:spcAft>
                <a:spcPts val="0"/>
              </a:spcAft>
              <a:buSzPts val="6000"/>
              <a:buNone/>
              <a:defRPr sz="6000" b="1"/>
            </a:lvl4pPr>
            <a:lvl5pPr lvl="4" algn="ctr">
              <a:spcBef>
                <a:spcPts val="0"/>
              </a:spcBef>
              <a:spcAft>
                <a:spcPts val="0"/>
              </a:spcAft>
              <a:buSzPts val="6000"/>
              <a:buNone/>
              <a:defRPr sz="6000" b="1"/>
            </a:lvl5pPr>
            <a:lvl6pPr lvl="5" algn="ctr">
              <a:spcBef>
                <a:spcPts val="0"/>
              </a:spcBef>
              <a:spcAft>
                <a:spcPts val="0"/>
              </a:spcAft>
              <a:buSzPts val="6000"/>
              <a:buNone/>
              <a:defRPr sz="6000" b="1"/>
            </a:lvl6pPr>
            <a:lvl7pPr lvl="6" algn="ctr">
              <a:spcBef>
                <a:spcPts val="0"/>
              </a:spcBef>
              <a:spcAft>
                <a:spcPts val="0"/>
              </a:spcAft>
              <a:buSzPts val="6000"/>
              <a:buNone/>
              <a:defRPr sz="6000" b="1"/>
            </a:lvl7pPr>
            <a:lvl8pPr lvl="7" algn="ctr">
              <a:spcBef>
                <a:spcPts val="0"/>
              </a:spcBef>
              <a:spcAft>
                <a:spcPts val="0"/>
              </a:spcAft>
              <a:buSzPts val="6000"/>
              <a:buNone/>
              <a:defRPr sz="6000" b="1"/>
            </a:lvl8pPr>
            <a:lvl9pPr lvl="8" algn="ctr">
              <a:spcBef>
                <a:spcPts val="0"/>
              </a:spcBef>
              <a:spcAft>
                <a:spcPts val="0"/>
              </a:spcAft>
              <a:buSzPts val="6000"/>
              <a:buNone/>
              <a:defRPr sz="6000" b="1"/>
            </a:lvl9pPr>
          </a:lstStyle>
          <a:p>
            <a:endParaRPr/>
          </a:p>
        </p:txBody>
      </p:sp>
      <p:sp>
        <p:nvSpPr>
          <p:cNvPr id="146" name="Google Shape;146;p3"/>
          <p:cNvSpPr/>
          <p:nvPr/>
        </p:nvSpPr>
        <p:spPr>
          <a:xfrm rot="2698630">
            <a:off x="6817576" y="2684769"/>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47" name="Google Shape;147;p3"/>
          <p:cNvSpPr/>
          <p:nvPr/>
        </p:nvSpPr>
        <p:spPr>
          <a:xfrm rot="8097425">
            <a:off x="6942223" y="2809163"/>
            <a:ext cx="283196" cy="2831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8"/>
        <p:cNvGrpSpPr/>
        <p:nvPr/>
      </p:nvGrpSpPr>
      <p:grpSpPr>
        <a:xfrm>
          <a:off x="0" y="0"/>
          <a:ext cx="0" cy="0"/>
          <a:chOff x="0" y="0"/>
          <a:chExt cx="0" cy="0"/>
        </a:xfrm>
      </p:grpSpPr>
      <p:sp>
        <p:nvSpPr>
          <p:cNvPr id="149" name="Google Shape;149;p4"/>
          <p:cNvSpPr/>
          <p:nvPr/>
        </p:nvSpPr>
        <p:spPr>
          <a:xfrm rot="-5400000">
            <a:off x="8851791" y="5192688"/>
            <a:ext cx="831000" cy="8301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11361882" y="4371432"/>
            <a:ext cx="830251" cy="79514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51" name="Google Shape;151;p4"/>
          <p:cNvSpPr/>
          <p:nvPr/>
        </p:nvSpPr>
        <p:spPr>
          <a:xfrm rot="5400000">
            <a:off x="11370489" y="6042008"/>
            <a:ext cx="814500" cy="814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52" name="Google Shape;152;p4"/>
          <p:cNvSpPr/>
          <p:nvPr/>
        </p:nvSpPr>
        <p:spPr>
          <a:xfrm>
            <a:off x="11501148" y="4504594"/>
            <a:ext cx="551749" cy="528351"/>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53" name="Google Shape;153;p4"/>
          <p:cNvSpPr/>
          <p:nvPr/>
        </p:nvSpPr>
        <p:spPr>
          <a:xfrm>
            <a:off x="11361883" y="4728633"/>
            <a:ext cx="457163" cy="436805"/>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54" name="Google Shape;154;p4"/>
          <p:cNvSpPr/>
          <p:nvPr/>
        </p:nvSpPr>
        <p:spPr>
          <a:xfrm rot="5400000">
            <a:off x="11676488" y="6349269"/>
            <a:ext cx="508500" cy="50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55" name="Google Shape;155;p4"/>
          <p:cNvSpPr/>
          <p:nvPr/>
        </p:nvSpPr>
        <p:spPr>
          <a:xfrm>
            <a:off x="11581113" y="5407645"/>
            <a:ext cx="392400" cy="39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2700000">
            <a:off x="11651526" y="5478077"/>
            <a:ext cx="251589" cy="2515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1828300" y="567447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58" name="Google Shape;158;p4"/>
          <p:cNvSpPr/>
          <p:nvPr/>
        </p:nvSpPr>
        <p:spPr>
          <a:xfrm rot="-5400000" flipH="1">
            <a:off x="11436317" y="567447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59" name="Google Shape;159;p4"/>
          <p:cNvSpPr/>
          <p:nvPr/>
        </p:nvSpPr>
        <p:spPr>
          <a:xfrm rot="5400000" flipH="1">
            <a:off x="11832695" y="527261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60" name="Google Shape;160;p4"/>
          <p:cNvSpPr/>
          <p:nvPr/>
        </p:nvSpPr>
        <p:spPr>
          <a:xfrm rot="-5400000">
            <a:off x="11440711" y="527261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61" name="Google Shape;161;p4"/>
          <p:cNvSpPr/>
          <p:nvPr/>
        </p:nvSpPr>
        <p:spPr>
          <a:xfrm>
            <a:off x="10534666" y="4390119"/>
            <a:ext cx="831000" cy="8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flipH="1">
            <a:off x="10508223" y="4395869"/>
            <a:ext cx="508200" cy="5082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163" name="Google Shape;163;p4"/>
          <p:cNvSpPr/>
          <p:nvPr/>
        </p:nvSpPr>
        <p:spPr>
          <a:xfrm>
            <a:off x="10694698" y="4539947"/>
            <a:ext cx="458100" cy="4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0805114" y="4650363"/>
            <a:ext cx="237300" cy="23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10544871" y="604200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66" name="Google Shape;166;p4"/>
          <p:cNvSpPr/>
          <p:nvPr/>
        </p:nvSpPr>
        <p:spPr>
          <a:xfrm>
            <a:off x="10544871" y="647554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67" name="Google Shape;167;p4"/>
          <p:cNvSpPr/>
          <p:nvPr/>
        </p:nvSpPr>
        <p:spPr>
          <a:xfrm flipH="1">
            <a:off x="10932128" y="604200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68" name="Google Shape;168;p4"/>
          <p:cNvSpPr/>
          <p:nvPr/>
        </p:nvSpPr>
        <p:spPr>
          <a:xfrm flipH="1">
            <a:off x="10932128" y="647554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69" name="Google Shape;169;p4"/>
          <p:cNvSpPr/>
          <p:nvPr/>
        </p:nvSpPr>
        <p:spPr>
          <a:xfrm>
            <a:off x="9698039" y="5205035"/>
            <a:ext cx="831000" cy="8310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70" name="Google Shape;170;p4"/>
          <p:cNvSpPr/>
          <p:nvPr/>
        </p:nvSpPr>
        <p:spPr>
          <a:xfrm>
            <a:off x="9884462" y="5385709"/>
            <a:ext cx="458100" cy="45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71" name="Google Shape;171;p4"/>
          <p:cNvSpPr/>
          <p:nvPr/>
        </p:nvSpPr>
        <p:spPr>
          <a:xfrm>
            <a:off x="9994871" y="5496125"/>
            <a:ext cx="237300" cy="23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2700000">
            <a:off x="9070999" y="6253430"/>
            <a:ext cx="392444" cy="392444"/>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73" name="Google Shape;173;p4"/>
          <p:cNvSpPr/>
          <p:nvPr/>
        </p:nvSpPr>
        <p:spPr>
          <a:xfrm rot="5400000">
            <a:off x="9173488" y="6355875"/>
            <a:ext cx="187500" cy="18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2700000">
            <a:off x="8133808" y="4609313"/>
            <a:ext cx="392444" cy="39244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75" name="Google Shape;175;p4"/>
          <p:cNvSpPr/>
          <p:nvPr/>
        </p:nvSpPr>
        <p:spPr>
          <a:xfrm rot="8093027">
            <a:off x="8225442" y="4701118"/>
            <a:ext cx="209163" cy="2091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396319">
            <a:off x="9794793" y="4472911"/>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 name="Google Shape;177;p4"/>
          <p:cNvSpPr/>
          <p:nvPr/>
        </p:nvSpPr>
        <p:spPr>
          <a:xfrm rot="10793097">
            <a:off x="9859960" y="4538102"/>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396319">
            <a:off x="10118817" y="4472777"/>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 name="Google Shape;179;p4"/>
          <p:cNvSpPr/>
          <p:nvPr/>
        </p:nvSpPr>
        <p:spPr>
          <a:xfrm rot="10793097">
            <a:off x="10183984" y="4537968"/>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396319">
            <a:off x="9801179" y="4806279"/>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 name="Google Shape;181;p4"/>
          <p:cNvSpPr/>
          <p:nvPr/>
        </p:nvSpPr>
        <p:spPr>
          <a:xfrm rot="10793097">
            <a:off x="9866347" y="4871470"/>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396319">
            <a:off x="10125203" y="4806145"/>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 name="Google Shape;183;p4"/>
          <p:cNvSpPr/>
          <p:nvPr/>
        </p:nvSpPr>
        <p:spPr>
          <a:xfrm rot="10793097">
            <a:off x="10190371" y="4871336"/>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8052591" y="6103864"/>
            <a:ext cx="691500" cy="691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 name="Google Shape;185;p4"/>
          <p:cNvSpPr/>
          <p:nvPr/>
        </p:nvSpPr>
        <p:spPr>
          <a:xfrm flipH="1">
            <a:off x="8402369" y="6042008"/>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86" name="Google Shape;186;p4"/>
          <p:cNvSpPr/>
          <p:nvPr/>
        </p:nvSpPr>
        <p:spPr>
          <a:xfrm>
            <a:off x="7976827" y="6042008"/>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87" name="Google Shape;187;p4"/>
          <p:cNvSpPr/>
          <p:nvPr/>
        </p:nvSpPr>
        <p:spPr>
          <a:xfrm rot="10800000">
            <a:off x="8406672" y="6443342"/>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88" name="Google Shape;188;p4"/>
          <p:cNvSpPr/>
          <p:nvPr/>
        </p:nvSpPr>
        <p:spPr>
          <a:xfrm rot="10800000" flipH="1">
            <a:off x="7981129" y="6443342"/>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89" name="Google Shape;189;p4"/>
          <p:cNvSpPr/>
          <p:nvPr/>
        </p:nvSpPr>
        <p:spPr>
          <a:xfrm>
            <a:off x="8854681" y="5192742"/>
            <a:ext cx="831000" cy="8301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4"/>
          <p:cNvSpPr/>
          <p:nvPr/>
        </p:nvSpPr>
        <p:spPr>
          <a:xfrm rot="-2700000">
            <a:off x="9132898" y="5060357"/>
            <a:ext cx="272378" cy="272378"/>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191" name="Google Shape;191;p4"/>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192" name="Google Shape;192;p4"/>
          <p:cNvSpPr txBox="1">
            <a:spLocks noGrp="1"/>
          </p:cNvSpPr>
          <p:nvPr>
            <p:ph type="body" idx="1"/>
          </p:nvPr>
        </p:nvSpPr>
        <p:spPr>
          <a:xfrm>
            <a:off x="415604" y="1536633"/>
            <a:ext cx="113610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193" name="Google Shape;193;p4"/>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4"/>
        <p:cNvGrpSpPr/>
        <p:nvPr/>
      </p:nvGrpSpPr>
      <p:grpSpPr>
        <a:xfrm>
          <a:off x="0" y="0"/>
          <a:ext cx="0" cy="0"/>
          <a:chOff x="0" y="0"/>
          <a:chExt cx="0" cy="0"/>
        </a:xfrm>
      </p:grpSpPr>
      <p:sp>
        <p:nvSpPr>
          <p:cNvPr id="195" name="Google Shape;195;p5"/>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196" name="Google Shape;196;p5"/>
          <p:cNvSpPr txBox="1">
            <a:spLocks noGrp="1"/>
          </p:cNvSpPr>
          <p:nvPr>
            <p:ph type="body" idx="1"/>
          </p:nvPr>
        </p:nvSpPr>
        <p:spPr>
          <a:xfrm>
            <a:off x="2509800" y="2351250"/>
            <a:ext cx="4350300" cy="37407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97" name="Google Shape;197;p5"/>
          <p:cNvSpPr txBox="1">
            <a:spLocks noGrp="1"/>
          </p:cNvSpPr>
          <p:nvPr>
            <p:ph type="body" idx="2"/>
          </p:nvPr>
        </p:nvSpPr>
        <p:spPr>
          <a:xfrm>
            <a:off x="7426387" y="2351250"/>
            <a:ext cx="4350300" cy="37407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SzPts val="2100"/>
              <a:buChar char="►"/>
              <a:defRPr sz="2100"/>
            </a:lvl1pPr>
            <a:lvl2pPr marL="914400" lvl="1" indent="-361950">
              <a:spcBef>
                <a:spcPts val="2100"/>
              </a:spcBef>
              <a:spcAft>
                <a:spcPts val="0"/>
              </a:spcAft>
              <a:buSzPts val="2100"/>
              <a:buChar char="►"/>
              <a:defRPr sz="2100"/>
            </a:lvl2pPr>
            <a:lvl3pPr marL="1371600" lvl="2" indent="-361950">
              <a:spcBef>
                <a:spcPts val="2100"/>
              </a:spcBef>
              <a:spcAft>
                <a:spcPts val="0"/>
              </a:spcAft>
              <a:buSzPts val="2100"/>
              <a:buChar char="►"/>
              <a:defRPr sz="2100"/>
            </a:lvl3pPr>
            <a:lvl4pPr marL="1828800" lvl="3" indent="-361950">
              <a:spcBef>
                <a:spcPts val="2100"/>
              </a:spcBef>
              <a:spcAft>
                <a:spcPts val="0"/>
              </a:spcAft>
              <a:buSzPts val="2100"/>
              <a:buChar char="►"/>
              <a:defRPr sz="2100"/>
            </a:lvl4pPr>
            <a:lvl5pPr marL="2286000" lvl="4" indent="-361950">
              <a:spcBef>
                <a:spcPts val="2100"/>
              </a:spcBef>
              <a:spcAft>
                <a:spcPts val="0"/>
              </a:spcAft>
              <a:buSzPts val="2100"/>
              <a:buChar char="■"/>
              <a:defRPr sz="2100"/>
            </a:lvl5pPr>
            <a:lvl6pPr marL="2743200" lvl="5" indent="-361950">
              <a:spcBef>
                <a:spcPts val="2100"/>
              </a:spcBef>
              <a:spcAft>
                <a:spcPts val="0"/>
              </a:spcAft>
              <a:buSzPts val="2100"/>
              <a:buChar char="■"/>
              <a:defRPr sz="2100"/>
            </a:lvl6pPr>
            <a:lvl7pPr marL="3200400" lvl="6" indent="-361950">
              <a:spcBef>
                <a:spcPts val="2100"/>
              </a:spcBef>
              <a:spcAft>
                <a:spcPts val="0"/>
              </a:spcAft>
              <a:buSzPts val="2100"/>
              <a:buChar char="■"/>
              <a:defRPr sz="2100"/>
            </a:lvl7pPr>
            <a:lvl8pPr marL="3657600" lvl="7" indent="-361950">
              <a:spcBef>
                <a:spcPts val="2100"/>
              </a:spcBef>
              <a:spcAft>
                <a:spcPts val="0"/>
              </a:spcAft>
              <a:buSzPts val="2100"/>
              <a:buChar char="■"/>
              <a:defRPr sz="2100"/>
            </a:lvl8pPr>
            <a:lvl9pPr marL="4114800" lvl="8" indent="-361950">
              <a:spcBef>
                <a:spcPts val="2100"/>
              </a:spcBef>
              <a:spcAft>
                <a:spcPts val="2100"/>
              </a:spcAft>
              <a:buSzPts val="2100"/>
              <a:buChar char="■"/>
              <a:defRPr sz="2100"/>
            </a:lvl9pPr>
          </a:lstStyle>
          <a:p>
            <a:endParaRPr/>
          </a:p>
        </p:txBody>
      </p:sp>
      <p:sp>
        <p:nvSpPr>
          <p:cNvPr id="198" name="Google Shape;198;p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99" name="Google Shape;199;p5"/>
          <p:cNvSpPr/>
          <p:nvPr/>
        </p:nvSpPr>
        <p:spPr>
          <a:xfrm rot="5400000" flipH="1">
            <a:off x="2509343" y="5192688"/>
            <a:ext cx="831000" cy="8301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flipH="1">
            <a:off x="2" y="4371432"/>
            <a:ext cx="830251" cy="79514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01" name="Google Shape;201;p5"/>
          <p:cNvSpPr/>
          <p:nvPr/>
        </p:nvSpPr>
        <p:spPr>
          <a:xfrm rot="-5400000" flipH="1">
            <a:off x="7145" y="6042008"/>
            <a:ext cx="814500" cy="814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02" name="Google Shape;202;p5"/>
          <p:cNvSpPr/>
          <p:nvPr/>
        </p:nvSpPr>
        <p:spPr>
          <a:xfrm flipH="1">
            <a:off x="139237" y="4504594"/>
            <a:ext cx="551749" cy="528351"/>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03" name="Google Shape;203;p5"/>
          <p:cNvSpPr/>
          <p:nvPr/>
        </p:nvSpPr>
        <p:spPr>
          <a:xfrm flipH="1">
            <a:off x="373088" y="4728633"/>
            <a:ext cx="457163" cy="436805"/>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04" name="Google Shape;204;p5"/>
          <p:cNvSpPr/>
          <p:nvPr/>
        </p:nvSpPr>
        <p:spPr>
          <a:xfrm rot="-5400000" flipH="1">
            <a:off x="7146" y="6349269"/>
            <a:ext cx="508500" cy="50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05" name="Google Shape;205;p5"/>
          <p:cNvSpPr/>
          <p:nvPr/>
        </p:nvSpPr>
        <p:spPr>
          <a:xfrm flipH="1">
            <a:off x="218622" y="5407645"/>
            <a:ext cx="392400" cy="39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rot="-2700000" flipH="1">
            <a:off x="289019" y="5478077"/>
            <a:ext cx="251589" cy="2515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rot="-5400000" flipH="1">
            <a:off x="82584" y="567447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08" name="Google Shape;208;p5"/>
          <p:cNvSpPr/>
          <p:nvPr/>
        </p:nvSpPr>
        <p:spPr>
          <a:xfrm rot="5400000">
            <a:off x="474567" y="567447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09" name="Google Shape;209;p5"/>
          <p:cNvSpPr/>
          <p:nvPr/>
        </p:nvSpPr>
        <p:spPr>
          <a:xfrm rot="-5400000">
            <a:off x="78189" y="527261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10" name="Google Shape;210;p5"/>
          <p:cNvSpPr/>
          <p:nvPr/>
        </p:nvSpPr>
        <p:spPr>
          <a:xfrm rot="5400000" flipH="1">
            <a:off x="470173" y="527261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11" name="Google Shape;211;p5"/>
          <p:cNvSpPr/>
          <p:nvPr/>
        </p:nvSpPr>
        <p:spPr>
          <a:xfrm flipH="1">
            <a:off x="826468" y="4390119"/>
            <a:ext cx="831000" cy="8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175711" y="4395869"/>
            <a:ext cx="508200" cy="5082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13" name="Google Shape;213;p5"/>
          <p:cNvSpPr/>
          <p:nvPr/>
        </p:nvSpPr>
        <p:spPr>
          <a:xfrm flipH="1">
            <a:off x="1039336" y="4539947"/>
            <a:ext cx="458100" cy="4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flipH="1">
            <a:off x="1149720" y="4650363"/>
            <a:ext cx="237300" cy="23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flipH="1">
            <a:off x="1253847" y="604200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16" name="Google Shape;216;p5"/>
          <p:cNvSpPr/>
          <p:nvPr/>
        </p:nvSpPr>
        <p:spPr>
          <a:xfrm flipH="1">
            <a:off x="1253847" y="647554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17" name="Google Shape;217;p5"/>
          <p:cNvSpPr/>
          <p:nvPr/>
        </p:nvSpPr>
        <p:spPr>
          <a:xfrm>
            <a:off x="866590" y="604200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18" name="Google Shape;218;p5"/>
          <p:cNvSpPr/>
          <p:nvPr/>
        </p:nvSpPr>
        <p:spPr>
          <a:xfrm>
            <a:off x="866590" y="647554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19" name="Google Shape;219;p5"/>
          <p:cNvSpPr/>
          <p:nvPr/>
        </p:nvSpPr>
        <p:spPr>
          <a:xfrm flipH="1">
            <a:off x="1663095" y="5205035"/>
            <a:ext cx="831000" cy="8310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20" name="Google Shape;220;p5"/>
          <p:cNvSpPr/>
          <p:nvPr/>
        </p:nvSpPr>
        <p:spPr>
          <a:xfrm flipH="1">
            <a:off x="1849572" y="5385709"/>
            <a:ext cx="458100" cy="45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21" name="Google Shape;221;p5"/>
          <p:cNvSpPr/>
          <p:nvPr/>
        </p:nvSpPr>
        <p:spPr>
          <a:xfrm flipH="1">
            <a:off x="1959963" y="5496125"/>
            <a:ext cx="237300" cy="23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2700000" flipH="1">
            <a:off x="2728691" y="6253430"/>
            <a:ext cx="392444" cy="392444"/>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23" name="Google Shape;223;p5"/>
          <p:cNvSpPr/>
          <p:nvPr/>
        </p:nvSpPr>
        <p:spPr>
          <a:xfrm rot="-5400000" flipH="1">
            <a:off x="2831146" y="6355875"/>
            <a:ext cx="187500" cy="18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2700000" flipH="1">
            <a:off x="141382" y="3733063"/>
            <a:ext cx="392444" cy="39244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25" name="Google Shape;225;p5"/>
          <p:cNvSpPr/>
          <p:nvPr/>
        </p:nvSpPr>
        <p:spPr>
          <a:xfrm rot="-8093027" flipH="1">
            <a:off x="233029" y="3824868"/>
            <a:ext cx="209163" cy="2091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396319" flipH="1">
            <a:off x="2117141" y="4472911"/>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7" name="Google Shape;227;p5"/>
          <p:cNvSpPr/>
          <p:nvPr/>
        </p:nvSpPr>
        <p:spPr>
          <a:xfrm rot="-10793097" flipH="1">
            <a:off x="2182773" y="4538102"/>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396319" flipH="1">
            <a:off x="1793117" y="4472777"/>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 name="Google Shape;229;p5"/>
          <p:cNvSpPr/>
          <p:nvPr/>
        </p:nvSpPr>
        <p:spPr>
          <a:xfrm rot="-10793097" flipH="1">
            <a:off x="1858749" y="4537968"/>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396319" flipH="1">
            <a:off x="2110755" y="4806279"/>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1" name="Google Shape;231;p5"/>
          <p:cNvSpPr/>
          <p:nvPr/>
        </p:nvSpPr>
        <p:spPr>
          <a:xfrm rot="-10793097" flipH="1">
            <a:off x="2176387" y="4871470"/>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rot="-5396319" flipH="1">
            <a:off x="1786731" y="4806145"/>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3" name="Google Shape;233;p5"/>
          <p:cNvSpPr/>
          <p:nvPr/>
        </p:nvSpPr>
        <p:spPr>
          <a:xfrm rot="-10793097" flipH="1">
            <a:off x="1852363" y="4871336"/>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flipH="1">
            <a:off x="3448043" y="6103864"/>
            <a:ext cx="691500" cy="691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5" name="Google Shape;235;p5"/>
          <p:cNvSpPr/>
          <p:nvPr/>
        </p:nvSpPr>
        <p:spPr>
          <a:xfrm>
            <a:off x="3363916" y="6042008"/>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36" name="Google Shape;236;p5"/>
          <p:cNvSpPr/>
          <p:nvPr/>
        </p:nvSpPr>
        <p:spPr>
          <a:xfrm flipH="1">
            <a:off x="3789459" y="6042008"/>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37" name="Google Shape;237;p5"/>
          <p:cNvSpPr/>
          <p:nvPr/>
        </p:nvSpPr>
        <p:spPr>
          <a:xfrm rot="10800000" flipH="1">
            <a:off x="3359614" y="6443342"/>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38" name="Google Shape;238;p5"/>
          <p:cNvSpPr/>
          <p:nvPr/>
        </p:nvSpPr>
        <p:spPr>
          <a:xfrm rot="10800000">
            <a:off x="3785156" y="6443342"/>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39" name="Google Shape;239;p5"/>
          <p:cNvSpPr/>
          <p:nvPr/>
        </p:nvSpPr>
        <p:spPr>
          <a:xfrm flipH="1">
            <a:off x="2506453" y="5192742"/>
            <a:ext cx="831000" cy="8301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0" name="Google Shape;240;p5"/>
          <p:cNvSpPr/>
          <p:nvPr/>
        </p:nvSpPr>
        <p:spPr>
          <a:xfrm rot="2700000" flipH="1">
            <a:off x="2786858" y="5060357"/>
            <a:ext cx="272378" cy="272378"/>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41" name="Google Shape;241;p5"/>
          <p:cNvSpPr txBox="1"/>
          <p:nvPr/>
        </p:nvSpPr>
        <p:spPr>
          <a:xfrm rot="5400000">
            <a:off x="-679350" y="61730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Barlow Condensed"/>
                <a:ea typeface="Barlow Condensed"/>
                <a:cs typeface="Barlow Condensed"/>
                <a:sym typeface="Barlow Condensed"/>
              </a:rPr>
              <a:t>SLIDESMANIA.COM</a:t>
            </a:r>
            <a:endParaRPr>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415601" y="593375"/>
            <a:ext cx="93195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244" name="Google Shape;244;p6"/>
          <p:cNvSpPr txBox="1">
            <a:spLocks noGrp="1"/>
          </p:cNvSpPr>
          <p:nvPr>
            <p:ph type="body" idx="1"/>
          </p:nvPr>
        </p:nvSpPr>
        <p:spPr>
          <a:xfrm>
            <a:off x="415604" y="1536633"/>
            <a:ext cx="3464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245" name="Google Shape;245;p6"/>
          <p:cNvSpPr txBox="1">
            <a:spLocks noGrp="1"/>
          </p:cNvSpPr>
          <p:nvPr>
            <p:ph type="body" idx="2"/>
          </p:nvPr>
        </p:nvSpPr>
        <p:spPr>
          <a:xfrm>
            <a:off x="4330595" y="1536633"/>
            <a:ext cx="3464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246" name="Google Shape;246;p6"/>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47" name="Google Shape;247;p6"/>
          <p:cNvSpPr txBox="1">
            <a:spLocks noGrp="1"/>
          </p:cNvSpPr>
          <p:nvPr>
            <p:ph type="body" idx="3"/>
          </p:nvPr>
        </p:nvSpPr>
        <p:spPr>
          <a:xfrm>
            <a:off x="8245602" y="1536633"/>
            <a:ext cx="3464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sz="1900"/>
            </a:lvl2pPr>
            <a:lvl3pPr marL="1371600" lvl="2" indent="-349250" rtl="0">
              <a:spcBef>
                <a:spcPts val="2100"/>
              </a:spcBef>
              <a:spcAft>
                <a:spcPts val="0"/>
              </a:spcAft>
              <a:buSzPts val="1900"/>
              <a:buChar char="►"/>
              <a:defRPr sz="1900"/>
            </a:lvl3pPr>
            <a:lvl4pPr marL="1828800" lvl="3" indent="-349250" rtl="0">
              <a:spcBef>
                <a:spcPts val="2100"/>
              </a:spcBef>
              <a:spcAft>
                <a:spcPts val="0"/>
              </a:spcAft>
              <a:buSzPts val="1900"/>
              <a:buChar char="►"/>
              <a:defRPr sz="1900"/>
            </a:lvl4pPr>
            <a:lvl5pPr marL="2286000" lvl="4" indent="-349250" rtl="0">
              <a:spcBef>
                <a:spcPts val="2100"/>
              </a:spcBef>
              <a:spcAft>
                <a:spcPts val="0"/>
              </a:spcAft>
              <a:buSzPts val="1900"/>
              <a:buChar char="■"/>
              <a:defRPr sz="1900"/>
            </a:lvl5pPr>
            <a:lvl6pPr marL="2743200" lvl="5" indent="-349250" rtl="0">
              <a:spcBef>
                <a:spcPts val="2100"/>
              </a:spcBef>
              <a:spcAft>
                <a:spcPts val="0"/>
              </a:spcAft>
              <a:buSzPts val="1900"/>
              <a:buChar char="■"/>
              <a:defRPr sz="1900"/>
            </a:lvl6pPr>
            <a:lvl7pPr marL="3200400" lvl="6" indent="-349250" rtl="0">
              <a:spcBef>
                <a:spcPts val="2100"/>
              </a:spcBef>
              <a:spcAft>
                <a:spcPts val="0"/>
              </a:spcAft>
              <a:buSzPts val="1900"/>
              <a:buChar char="■"/>
              <a:defRPr sz="1900"/>
            </a:lvl7pPr>
            <a:lvl8pPr marL="3657600" lvl="7" indent="-349250" rtl="0">
              <a:spcBef>
                <a:spcPts val="2100"/>
              </a:spcBef>
              <a:spcAft>
                <a:spcPts val="0"/>
              </a:spcAft>
              <a:buSzPts val="1900"/>
              <a:buChar char="■"/>
              <a:defRPr sz="1900"/>
            </a:lvl8pPr>
            <a:lvl9pPr marL="4114800" lvl="8" indent="-349250" rtl="0">
              <a:spcBef>
                <a:spcPts val="2100"/>
              </a:spcBef>
              <a:spcAft>
                <a:spcPts val="2100"/>
              </a:spcAft>
              <a:buSzPts val="1900"/>
              <a:buChar char="■"/>
              <a:defRPr sz="1900"/>
            </a:lvl9pPr>
          </a:lstStyle>
          <a:p>
            <a:endParaRPr/>
          </a:p>
        </p:txBody>
      </p:sp>
      <p:sp>
        <p:nvSpPr>
          <p:cNvPr id="248" name="Google Shape;248;p6"/>
          <p:cNvSpPr/>
          <p:nvPr/>
        </p:nvSpPr>
        <p:spPr>
          <a:xfrm>
            <a:off x="11511634" y="762166"/>
            <a:ext cx="680490" cy="648669"/>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49" name="Google Shape;249;p6"/>
          <p:cNvSpPr/>
          <p:nvPr/>
        </p:nvSpPr>
        <p:spPr>
          <a:xfrm>
            <a:off x="11625543" y="871083"/>
            <a:ext cx="451909" cy="4315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50" name="Google Shape;250;p6"/>
          <p:cNvSpPr/>
          <p:nvPr/>
        </p:nvSpPr>
        <p:spPr>
          <a:xfrm>
            <a:off x="11511634" y="1054331"/>
            <a:ext cx="373087" cy="35572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51" name="Google Shape;251;p6"/>
          <p:cNvSpPr txBox="1">
            <a:spLocks noGrp="1"/>
          </p:cNvSpPr>
          <p:nvPr>
            <p:ph type="sldNum" idx="4"/>
          </p:nvPr>
        </p:nvSpPr>
        <p:spPr>
          <a:xfrm rot="5400000">
            <a:off x="11540822" y="128380"/>
            <a:ext cx="480300" cy="3444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2" name="Google Shape;252;p6"/>
          <p:cNvSpPr/>
          <p:nvPr/>
        </p:nvSpPr>
        <p:spPr>
          <a:xfrm rot="5400000">
            <a:off x="11541308" y="18463"/>
            <a:ext cx="649800" cy="64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rot="5400000">
            <a:off x="11691937" y="164230"/>
            <a:ext cx="357900" cy="3579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6"/>
          <p:cNvSpPr/>
          <p:nvPr/>
        </p:nvSpPr>
        <p:spPr>
          <a:xfrm rot="5400000">
            <a:off x="11778101" y="250561"/>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55" name="Google Shape;255;p6"/>
          <p:cNvSpPr/>
          <p:nvPr/>
        </p:nvSpPr>
        <p:spPr>
          <a:xfrm rot="10800000">
            <a:off x="11530546" y="250482"/>
            <a:ext cx="416250" cy="416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56" name="Google Shape;256;p6"/>
          <p:cNvSpPr/>
          <p:nvPr/>
        </p:nvSpPr>
        <p:spPr>
          <a:xfrm rot="10800000">
            <a:off x="10818749" y="8844"/>
            <a:ext cx="668250" cy="668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57" name="Google Shape;257;p6"/>
          <p:cNvSpPr/>
          <p:nvPr/>
        </p:nvSpPr>
        <p:spPr>
          <a:xfrm rot="10800000">
            <a:off x="10819432" y="260843"/>
            <a:ext cx="416250" cy="416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58" name="Google Shape;258;p6"/>
          <p:cNvSpPr/>
          <p:nvPr/>
        </p:nvSpPr>
        <p:spPr>
          <a:xfrm rot="10800000">
            <a:off x="10821036" y="503843"/>
            <a:ext cx="173250" cy="173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9"/>
        <p:cNvGrpSpPr/>
        <p:nvPr/>
      </p:nvGrpSpPr>
      <p:grpSpPr>
        <a:xfrm>
          <a:off x="0" y="0"/>
          <a:ext cx="0" cy="0"/>
          <a:chOff x="0" y="0"/>
          <a:chExt cx="0" cy="0"/>
        </a:xfrm>
      </p:grpSpPr>
      <p:sp>
        <p:nvSpPr>
          <p:cNvPr id="260" name="Google Shape;260;p7"/>
          <p:cNvSpPr txBox="1">
            <a:spLocks noGrp="1"/>
          </p:cNvSpPr>
          <p:nvPr>
            <p:ph type="title"/>
          </p:nvPr>
        </p:nvSpPr>
        <p:spPr>
          <a:xfrm>
            <a:off x="415604" y="593367"/>
            <a:ext cx="113610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1" name="Google Shape;261;p7"/>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62" name="Google Shape;262;p7"/>
          <p:cNvSpPr/>
          <p:nvPr/>
        </p:nvSpPr>
        <p:spPr>
          <a:xfrm>
            <a:off x="11511634" y="753316"/>
            <a:ext cx="680490" cy="648669"/>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63" name="Google Shape;263;p7"/>
          <p:cNvSpPr/>
          <p:nvPr/>
        </p:nvSpPr>
        <p:spPr>
          <a:xfrm>
            <a:off x="11625543" y="862233"/>
            <a:ext cx="451909" cy="4315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64" name="Google Shape;264;p7"/>
          <p:cNvSpPr/>
          <p:nvPr/>
        </p:nvSpPr>
        <p:spPr>
          <a:xfrm>
            <a:off x="11511634" y="1045481"/>
            <a:ext cx="373087" cy="35572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65" name="Google Shape;265;p7"/>
          <p:cNvSpPr txBox="1">
            <a:spLocks noGrp="1"/>
          </p:cNvSpPr>
          <p:nvPr>
            <p:ph type="sldNum" idx="2"/>
          </p:nvPr>
        </p:nvSpPr>
        <p:spPr>
          <a:xfrm rot="5400000">
            <a:off x="11540822" y="119530"/>
            <a:ext cx="480300" cy="3444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66" name="Google Shape;266;p7"/>
          <p:cNvSpPr/>
          <p:nvPr/>
        </p:nvSpPr>
        <p:spPr>
          <a:xfrm rot="5400000">
            <a:off x="11541308" y="9613"/>
            <a:ext cx="649800" cy="64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5400000">
            <a:off x="11691937" y="155380"/>
            <a:ext cx="357900" cy="3579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 name="Google Shape;268;p7"/>
          <p:cNvSpPr/>
          <p:nvPr/>
        </p:nvSpPr>
        <p:spPr>
          <a:xfrm rot="5400000">
            <a:off x="11778101" y="241711"/>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69" name="Google Shape;269;p7"/>
          <p:cNvSpPr/>
          <p:nvPr/>
        </p:nvSpPr>
        <p:spPr>
          <a:xfrm rot="10800000">
            <a:off x="11530546" y="241632"/>
            <a:ext cx="416250" cy="416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70" name="Google Shape;270;p7"/>
          <p:cNvSpPr/>
          <p:nvPr/>
        </p:nvSpPr>
        <p:spPr>
          <a:xfrm rot="10800000">
            <a:off x="10818749" y="-6"/>
            <a:ext cx="668250" cy="668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71" name="Google Shape;271;p7"/>
          <p:cNvSpPr/>
          <p:nvPr/>
        </p:nvSpPr>
        <p:spPr>
          <a:xfrm rot="10800000">
            <a:off x="10819432" y="251993"/>
            <a:ext cx="416250" cy="416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72" name="Google Shape;272;p7"/>
          <p:cNvSpPr/>
          <p:nvPr/>
        </p:nvSpPr>
        <p:spPr>
          <a:xfrm rot="10800000">
            <a:off x="10821036" y="494993"/>
            <a:ext cx="173250" cy="173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73" name="Google Shape;273;p7"/>
          <p:cNvSpPr/>
          <p:nvPr/>
        </p:nvSpPr>
        <p:spPr>
          <a:xfrm rot="-5400000" flipH="1">
            <a:off x="7145" y="6042008"/>
            <a:ext cx="814500" cy="814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74" name="Google Shape;274;p7"/>
          <p:cNvSpPr/>
          <p:nvPr/>
        </p:nvSpPr>
        <p:spPr>
          <a:xfrm rot="-5400000" flipH="1">
            <a:off x="7146" y="6349269"/>
            <a:ext cx="508500" cy="50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75" name="Google Shape;275;p7"/>
          <p:cNvSpPr/>
          <p:nvPr/>
        </p:nvSpPr>
        <p:spPr>
          <a:xfrm flipH="1">
            <a:off x="218622" y="5407645"/>
            <a:ext cx="392400" cy="39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2700000" flipH="1">
            <a:off x="289019" y="5478077"/>
            <a:ext cx="251589" cy="2515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5400000" flipH="1">
            <a:off x="82584" y="567447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78" name="Google Shape;278;p7"/>
          <p:cNvSpPr/>
          <p:nvPr/>
        </p:nvSpPr>
        <p:spPr>
          <a:xfrm rot="5400000">
            <a:off x="474567" y="567447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79" name="Google Shape;279;p7"/>
          <p:cNvSpPr/>
          <p:nvPr/>
        </p:nvSpPr>
        <p:spPr>
          <a:xfrm rot="-5400000">
            <a:off x="78189" y="527261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80" name="Google Shape;280;p7"/>
          <p:cNvSpPr/>
          <p:nvPr/>
        </p:nvSpPr>
        <p:spPr>
          <a:xfrm rot="5400000" flipH="1">
            <a:off x="470173" y="527261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81" name="Google Shape;281;p7"/>
          <p:cNvSpPr/>
          <p:nvPr/>
        </p:nvSpPr>
        <p:spPr>
          <a:xfrm flipH="1">
            <a:off x="1253847" y="604200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82" name="Google Shape;282;p7"/>
          <p:cNvSpPr/>
          <p:nvPr/>
        </p:nvSpPr>
        <p:spPr>
          <a:xfrm flipH="1">
            <a:off x="1253847" y="647554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83" name="Google Shape;283;p7"/>
          <p:cNvSpPr/>
          <p:nvPr/>
        </p:nvSpPr>
        <p:spPr>
          <a:xfrm>
            <a:off x="866590" y="604200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84" name="Google Shape;284;p7"/>
          <p:cNvSpPr/>
          <p:nvPr/>
        </p:nvSpPr>
        <p:spPr>
          <a:xfrm>
            <a:off x="866590" y="647554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85" name="Google Shape;285;p7"/>
          <p:cNvSpPr txBox="1"/>
          <p:nvPr/>
        </p:nvSpPr>
        <p:spPr>
          <a:xfrm rot="5400000">
            <a:off x="-679350" y="61730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6"/>
        <p:cNvGrpSpPr/>
        <p:nvPr/>
      </p:nvGrpSpPr>
      <p:grpSpPr>
        <a:xfrm>
          <a:off x="0" y="0"/>
          <a:ext cx="0" cy="0"/>
          <a:chOff x="0" y="0"/>
          <a:chExt cx="0" cy="0"/>
        </a:xfrm>
      </p:grpSpPr>
      <p:sp>
        <p:nvSpPr>
          <p:cNvPr id="287" name="Google Shape;287;p8"/>
          <p:cNvSpPr txBox="1">
            <a:spLocks noGrp="1"/>
          </p:cNvSpPr>
          <p:nvPr>
            <p:ph type="title"/>
          </p:nvPr>
        </p:nvSpPr>
        <p:spPr>
          <a:xfrm>
            <a:off x="415604" y="740800"/>
            <a:ext cx="65988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88" name="Google Shape;288;p8"/>
          <p:cNvSpPr txBox="1">
            <a:spLocks noGrp="1"/>
          </p:cNvSpPr>
          <p:nvPr>
            <p:ph type="body" idx="1"/>
          </p:nvPr>
        </p:nvSpPr>
        <p:spPr>
          <a:xfrm>
            <a:off x="415600" y="2709175"/>
            <a:ext cx="6598800" cy="33828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81000">
              <a:spcBef>
                <a:spcPts val="2100"/>
              </a:spcBef>
              <a:spcAft>
                <a:spcPts val="0"/>
              </a:spcAft>
              <a:buSzPts val="2400"/>
              <a:buChar char="►"/>
              <a:defRPr/>
            </a:lvl2pPr>
            <a:lvl3pPr marL="1371600" lvl="2" indent="-381000">
              <a:spcBef>
                <a:spcPts val="2100"/>
              </a:spcBef>
              <a:spcAft>
                <a:spcPts val="0"/>
              </a:spcAft>
              <a:buSzPts val="2400"/>
              <a:buChar char="►"/>
              <a:defRPr/>
            </a:lvl3pPr>
            <a:lvl4pPr marL="1828800" lvl="3" indent="-381000">
              <a:spcBef>
                <a:spcPts val="2100"/>
              </a:spcBef>
              <a:spcAft>
                <a:spcPts val="0"/>
              </a:spcAft>
              <a:buSzPts val="2400"/>
              <a:buChar char="►"/>
              <a:defRPr/>
            </a:lvl4pPr>
            <a:lvl5pPr marL="2286000" lvl="4" indent="-381000">
              <a:spcBef>
                <a:spcPts val="2100"/>
              </a:spcBef>
              <a:spcAft>
                <a:spcPts val="0"/>
              </a:spcAft>
              <a:buSzPts val="2400"/>
              <a:buChar char="■"/>
              <a:defRPr/>
            </a:lvl5pPr>
            <a:lvl6pPr marL="2743200" lvl="5" indent="-381000">
              <a:spcBef>
                <a:spcPts val="2100"/>
              </a:spcBef>
              <a:spcAft>
                <a:spcPts val="0"/>
              </a:spcAft>
              <a:buSzPts val="2400"/>
              <a:buChar char="■"/>
              <a:defRPr/>
            </a:lvl6pPr>
            <a:lvl7pPr marL="3200400" lvl="6" indent="-381000">
              <a:spcBef>
                <a:spcPts val="2100"/>
              </a:spcBef>
              <a:spcAft>
                <a:spcPts val="0"/>
              </a:spcAft>
              <a:buSzPts val="2400"/>
              <a:buChar char="■"/>
              <a:defRPr/>
            </a:lvl7pPr>
            <a:lvl8pPr marL="3657600" lvl="7" indent="-381000">
              <a:spcBef>
                <a:spcPts val="2100"/>
              </a:spcBef>
              <a:spcAft>
                <a:spcPts val="0"/>
              </a:spcAft>
              <a:buSzPts val="2400"/>
              <a:buChar char="■"/>
              <a:defRPr/>
            </a:lvl8pPr>
            <a:lvl9pPr marL="4114800" lvl="8" indent="-381000">
              <a:spcBef>
                <a:spcPts val="2100"/>
              </a:spcBef>
              <a:spcAft>
                <a:spcPts val="2100"/>
              </a:spcAft>
              <a:buSzPts val="2400"/>
              <a:buChar char="■"/>
              <a:defRPr/>
            </a:lvl9pPr>
          </a:lstStyle>
          <a:p>
            <a:endParaRPr/>
          </a:p>
        </p:txBody>
      </p:sp>
      <p:sp>
        <p:nvSpPr>
          <p:cNvPr id="289" name="Google Shape;289;p8"/>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90" name="Google Shape;290;p8"/>
          <p:cNvSpPr/>
          <p:nvPr/>
        </p:nvSpPr>
        <p:spPr>
          <a:xfrm rot="-5400000">
            <a:off x="8851791" y="822538"/>
            <a:ext cx="831000" cy="8301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11361882" y="1282"/>
            <a:ext cx="830251" cy="79514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92" name="Google Shape;292;p8"/>
          <p:cNvSpPr/>
          <p:nvPr/>
        </p:nvSpPr>
        <p:spPr>
          <a:xfrm rot="5400000">
            <a:off x="11370489" y="1671858"/>
            <a:ext cx="814500" cy="814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93" name="Google Shape;293;p8"/>
          <p:cNvSpPr/>
          <p:nvPr/>
        </p:nvSpPr>
        <p:spPr>
          <a:xfrm>
            <a:off x="11501148" y="134444"/>
            <a:ext cx="551749" cy="528351"/>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94" name="Google Shape;294;p8"/>
          <p:cNvSpPr/>
          <p:nvPr/>
        </p:nvSpPr>
        <p:spPr>
          <a:xfrm>
            <a:off x="11361883" y="358483"/>
            <a:ext cx="457163" cy="436805"/>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295" name="Google Shape;295;p8"/>
          <p:cNvSpPr/>
          <p:nvPr/>
        </p:nvSpPr>
        <p:spPr>
          <a:xfrm rot="5400000">
            <a:off x="11676488" y="1979119"/>
            <a:ext cx="508500" cy="50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96" name="Google Shape;296;p8"/>
          <p:cNvSpPr/>
          <p:nvPr/>
        </p:nvSpPr>
        <p:spPr>
          <a:xfrm rot="5400000">
            <a:off x="11971238" y="2274252"/>
            <a:ext cx="213750" cy="213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297" name="Google Shape;297;p8"/>
          <p:cNvSpPr/>
          <p:nvPr/>
        </p:nvSpPr>
        <p:spPr>
          <a:xfrm>
            <a:off x="11581113" y="1037495"/>
            <a:ext cx="392400" cy="39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2700000">
            <a:off x="11651526" y="1107927"/>
            <a:ext cx="251589" cy="2515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5400000">
            <a:off x="11828300" y="130432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00" name="Google Shape;300;p8"/>
          <p:cNvSpPr/>
          <p:nvPr/>
        </p:nvSpPr>
        <p:spPr>
          <a:xfrm rot="-5400000" flipH="1">
            <a:off x="11436317" y="1304327"/>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01" name="Google Shape;301;p8"/>
          <p:cNvSpPr/>
          <p:nvPr/>
        </p:nvSpPr>
        <p:spPr>
          <a:xfrm rot="5400000" flipH="1">
            <a:off x="11832695" y="90246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02" name="Google Shape;302;p8"/>
          <p:cNvSpPr/>
          <p:nvPr/>
        </p:nvSpPr>
        <p:spPr>
          <a:xfrm rot="-5400000">
            <a:off x="11440711" y="902464"/>
            <a:ext cx="281250" cy="281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03" name="Google Shape;303;p8"/>
          <p:cNvSpPr/>
          <p:nvPr/>
        </p:nvSpPr>
        <p:spPr>
          <a:xfrm>
            <a:off x="10534666" y="19969"/>
            <a:ext cx="831000" cy="8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flipH="1">
            <a:off x="10508223" y="25719"/>
            <a:ext cx="508200" cy="5082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05" name="Google Shape;305;p8"/>
          <p:cNvSpPr/>
          <p:nvPr/>
        </p:nvSpPr>
        <p:spPr>
          <a:xfrm>
            <a:off x="10694698" y="169797"/>
            <a:ext cx="458100" cy="4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10805114" y="280213"/>
            <a:ext cx="237300" cy="23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10544871" y="167185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08" name="Google Shape;308;p8"/>
          <p:cNvSpPr/>
          <p:nvPr/>
        </p:nvSpPr>
        <p:spPr>
          <a:xfrm>
            <a:off x="10544871" y="210539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09" name="Google Shape;309;p8"/>
          <p:cNvSpPr/>
          <p:nvPr/>
        </p:nvSpPr>
        <p:spPr>
          <a:xfrm flipH="1">
            <a:off x="10932128" y="1671859"/>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10" name="Google Shape;310;p8"/>
          <p:cNvSpPr/>
          <p:nvPr/>
        </p:nvSpPr>
        <p:spPr>
          <a:xfrm flipH="1">
            <a:off x="10932128" y="2105394"/>
            <a:ext cx="393417" cy="38245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11" name="Google Shape;311;p8"/>
          <p:cNvSpPr/>
          <p:nvPr/>
        </p:nvSpPr>
        <p:spPr>
          <a:xfrm>
            <a:off x="9698039" y="834885"/>
            <a:ext cx="831000" cy="8310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12" name="Google Shape;312;p8"/>
          <p:cNvSpPr/>
          <p:nvPr/>
        </p:nvSpPr>
        <p:spPr>
          <a:xfrm>
            <a:off x="9884462" y="1015559"/>
            <a:ext cx="458100" cy="45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13" name="Google Shape;313;p8"/>
          <p:cNvSpPr/>
          <p:nvPr/>
        </p:nvSpPr>
        <p:spPr>
          <a:xfrm>
            <a:off x="9994871" y="1125975"/>
            <a:ext cx="237300" cy="23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2700000">
            <a:off x="9070999" y="1883280"/>
            <a:ext cx="392444" cy="392444"/>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15" name="Google Shape;315;p8"/>
          <p:cNvSpPr/>
          <p:nvPr/>
        </p:nvSpPr>
        <p:spPr>
          <a:xfrm rot="5400000">
            <a:off x="9173488" y="1985725"/>
            <a:ext cx="187500" cy="18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2700000">
            <a:off x="8133808" y="239163"/>
            <a:ext cx="392444" cy="39244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17" name="Google Shape;317;p8"/>
          <p:cNvSpPr/>
          <p:nvPr/>
        </p:nvSpPr>
        <p:spPr>
          <a:xfrm rot="8093027">
            <a:off x="8225442" y="330968"/>
            <a:ext cx="209163" cy="20916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5396319">
            <a:off x="9794793" y="102761"/>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9" name="Google Shape;319;p8"/>
          <p:cNvSpPr/>
          <p:nvPr/>
        </p:nvSpPr>
        <p:spPr>
          <a:xfrm rot="10793097">
            <a:off x="9859960" y="167952"/>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5396319">
            <a:off x="10118817" y="102627"/>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1" name="Google Shape;321;p8"/>
          <p:cNvSpPr/>
          <p:nvPr/>
        </p:nvSpPr>
        <p:spPr>
          <a:xfrm rot="10793097">
            <a:off x="10183984" y="167818"/>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5396319">
            <a:off x="9801179" y="436129"/>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8"/>
          <p:cNvSpPr/>
          <p:nvPr/>
        </p:nvSpPr>
        <p:spPr>
          <a:xfrm rot="10793097">
            <a:off x="9866347" y="501320"/>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396319">
            <a:off x="10125203" y="435995"/>
            <a:ext cx="280200" cy="28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5" name="Google Shape;325;p8"/>
          <p:cNvSpPr/>
          <p:nvPr/>
        </p:nvSpPr>
        <p:spPr>
          <a:xfrm rot="10793097">
            <a:off x="10190371" y="501186"/>
            <a:ext cx="1494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052591" y="1733714"/>
            <a:ext cx="691500" cy="691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7" name="Google Shape;327;p8"/>
          <p:cNvSpPr/>
          <p:nvPr/>
        </p:nvSpPr>
        <p:spPr>
          <a:xfrm flipH="1">
            <a:off x="8402369" y="1671858"/>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28" name="Google Shape;328;p8"/>
          <p:cNvSpPr/>
          <p:nvPr/>
        </p:nvSpPr>
        <p:spPr>
          <a:xfrm>
            <a:off x="7976827" y="1671858"/>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29" name="Google Shape;329;p8"/>
          <p:cNvSpPr/>
          <p:nvPr/>
        </p:nvSpPr>
        <p:spPr>
          <a:xfrm rot="10800000">
            <a:off x="8406672" y="2073192"/>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30" name="Google Shape;330;p8"/>
          <p:cNvSpPr/>
          <p:nvPr/>
        </p:nvSpPr>
        <p:spPr>
          <a:xfrm rot="10800000" flipH="1">
            <a:off x="7981129" y="2073192"/>
            <a:ext cx="425849" cy="413986"/>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31" name="Google Shape;331;p8"/>
          <p:cNvSpPr/>
          <p:nvPr/>
        </p:nvSpPr>
        <p:spPr>
          <a:xfrm>
            <a:off x="8854681" y="822592"/>
            <a:ext cx="831000" cy="8301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8"/>
          <p:cNvSpPr/>
          <p:nvPr/>
        </p:nvSpPr>
        <p:spPr>
          <a:xfrm rot="-2700000">
            <a:off x="9132898" y="690207"/>
            <a:ext cx="272378" cy="272378"/>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33" name="Google Shape;333;p8"/>
          <p:cNvSpPr txBox="1">
            <a:spLocks noGrp="1"/>
          </p:cNvSpPr>
          <p:nvPr>
            <p:ph type="subTitle" idx="2"/>
          </p:nvPr>
        </p:nvSpPr>
        <p:spPr>
          <a:xfrm>
            <a:off x="380375" y="1985100"/>
            <a:ext cx="6717000" cy="831000"/>
          </a:xfrm>
          <a:prstGeom prst="rect">
            <a:avLst/>
          </a:prstGeom>
        </p:spPr>
        <p:txBody>
          <a:bodyPr spcFirstLastPara="1" wrap="square" lIns="121900" tIns="121900" rIns="121900" bIns="121900" anchor="ctr" anchorCtr="0">
            <a:noAutofit/>
          </a:bodyPr>
          <a:lstStyle>
            <a:lvl1pPr lvl="0">
              <a:spcBef>
                <a:spcPts val="0"/>
              </a:spcBef>
              <a:spcAft>
                <a:spcPts val="0"/>
              </a:spcAft>
              <a:buNone/>
              <a:defRPr sz="6000" b="1">
                <a:latin typeface="Pridi"/>
                <a:ea typeface="Pridi"/>
                <a:cs typeface="Pridi"/>
                <a:sym typeface="Pridi"/>
              </a:defRPr>
            </a:lvl1pPr>
            <a:lvl2pPr lvl="1">
              <a:spcBef>
                <a:spcPts val="2100"/>
              </a:spcBef>
              <a:spcAft>
                <a:spcPts val="0"/>
              </a:spcAft>
              <a:buNone/>
              <a:defRPr sz="6000"/>
            </a:lvl2pPr>
            <a:lvl3pPr lvl="2">
              <a:spcBef>
                <a:spcPts val="2100"/>
              </a:spcBef>
              <a:spcAft>
                <a:spcPts val="0"/>
              </a:spcAft>
              <a:buNone/>
              <a:defRPr sz="6000"/>
            </a:lvl3pPr>
            <a:lvl4pPr lvl="3">
              <a:spcBef>
                <a:spcPts val="2100"/>
              </a:spcBef>
              <a:spcAft>
                <a:spcPts val="0"/>
              </a:spcAft>
              <a:buNone/>
              <a:defRPr sz="6000"/>
            </a:lvl4pPr>
            <a:lvl5pPr lvl="4">
              <a:spcBef>
                <a:spcPts val="2100"/>
              </a:spcBef>
              <a:spcAft>
                <a:spcPts val="0"/>
              </a:spcAft>
              <a:buNone/>
              <a:defRPr sz="6000"/>
            </a:lvl5pPr>
            <a:lvl6pPr lvl="5">
              <a:spcBef>
                <a:spcPts val="2100"/>
              </a:spcBef>
              <a:spcAft>
                <a:spcPts val="0"/>
              </a:spcAft>
              <a:buNone/>
              <a:defRPr sz="6000"/>
            </a:lvl6pPr>
            <a:lvl7pPr lvl="6">
              <a:spcBef>
                <a:spcPts val="2100"/>
              </a:spcBef>
              <a:spcAft>
                <a:spcPts val="0"/>
              </a:spcAft>
              <a:buNone/>
              <a:defRPr sz="6000"/>
            </a:lvl7pPr>
            <a:lvl8pPr lvl="7">
              <a:spcBef>
                <a:spcPts val="2100"/>
              </a:spcBef>
              <a:spcAft>
                <a:spcPts val="0"/>
              </a:spcAft>
              <a:buNone/>
              <a:defRPr sz="6000"/>
            </a:lvl8pPr>
            <a:lvl9pPr lvl="8">
              <a:spcBef>
                <a:spcPts val="2100"/>
              </a:spcBef>
              <a:spcAft>
                <a:spcPts val="2100"/>
              </a:spcAft>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ONE_COLUMN_TEXT_1">
    <p:spTree>
      <p:nvGrpSpPr>
        <p:cNvPr id="1" name="Shape 334"/>
        <p:cNvGrpSpPr/>
        <p:nvPr/>
      </p:nvGrpSpPr>
      <p:grpSpPr>
        <a:xfrm>
          <a:off x="0" y="0"/>
          <a:ext cx="0" cy="0"/>
          <a:chOff x="0" y="0"/>
          <a:chExt cx="0" cy="0"/>
        </a:xfrm>
      </p:grpSpPr>
      <p:sp>
        <p:nvSpPr>
          <p:cNvPr id="335" name="Google Shape;335;p9"/>
          <p:cNvSpPr txBox="1">
            <a:spLocks noGrp="1"/>
          </p:cNvSpPr>
          <p:nvPr>
            <p:ph type="title"/>
          </p:nvPr>
        </p:nvSpPr>
        <p:spPr>
          <a:xfrm>
            <a:off x="4119500" y="740800"/>
            <a:ext cx="76176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36" name="Google Shape;336;p9"/>
          <p:cNvSpPr txBox="1">
            <a:spLocks noGrp="1"/>
          </p:cNvSpPr>
          <p:nvPr>
            <p:ph type="body" idx="1"/>
          </p:nvPr>
        </p:nvSpPr>
        <p:spPr>
          <a:xfrm>
            <a:off x="4119500" y="1852800"/>
            <a:ext cx="7617600" cy="4239300"/>
          </a:xfrm>
          <a:prstGeom prst="rect">
            <a:avLst/>
          </a:prstGeom>
        </p:spPr>
        <p:txBody>
          <a:bodyPr spcFirstLastPara="1" wrap="square" lIns="121900" tIns="121900" rIns="121900" bIns="121900" anchor="t" anchorCtr="0">
            <a:noAutofit/>
          </a:bodyPr>
          <a:lstStyle>
            <a:lvl1pPr marL="457200" lvl="0" indent="-419100" rtl="0">
              <a:spcBef>
                <a:spcPts val="0"/>
              </a:spcBef>
              <a:spcAft>
                <a:spcPts val="0"/>
              </a:spcAft>
              <a:buSzPts val="3000"/>
              <a:buChar char="►"/>
              <a:defRPr sz="3000"/>
            </a:lvl1pPr>
            <a:lvl2pPr marL="914400" lvl="1" indent="-419100" rtl="0">
              <a:spcBef>
                <a:spcPts val="2100"/>
              </a:spcBef>
              <a:spcAft>
                <a:spcPts val="0"/>
              </a:spcAft>
              <a:buSzPts val="3000"/>
              <a:buChar char="►"/>
              <a:defRPr sz="3000"/>
            </a:lvl2pPr>
            <a:lvl3pPr marL="1371600" lvl="2" indent="-419100" rtl="0">
              <a:spcBef>
                <a:spcPts val="2100"/>
              </a:spcBef>
              <a:spcAft>
                <a:spcPts val="0"/>
              </a:spcAft>
              <a:buSzPts val="3000"/>
              <a:buChar char="►"/>
              <a:defRPr sz="3000"/>
            </a:lvl3pPr>
            <a:lvl4pPr marL="1828800" lvl="3" indent="-419100" rtl="0">
              <a:spcBef>
                <a:spcPts val="2100"/>
              </a:spcBef>
              <a:spcAft>
                <a:spcPts val="0"/>
              </a:spcAft>
              <a:buSzPts val="3000"/>
              <a:buChar char="►"/>
              <a:defRPr sz="3000"/>
            </a:lvl4pPr>
            <a:lvl5pPr marL="2286000" lvl="4" indent="-419100" rtl="0">
              <a:spcBef>
                <a:spcPts val="2100"/>
              </a:spcBef>
              <a:spcAft>
                <a:spcPts val="0"/>
              </a:spcAft>
              <a:buSzPts val="3000"/>
              <a:buChar char="■"/>
              <a:defRPr sz="3000"/>
            </a:lvl5pPr>
            <a:lvl6pPr marL="2743200" lvl="5" indent="-419100" rtl="0">
              <a:spcBef>
                <a:spcPts val="2100"/>
              </a:spcBef>
              <a:spcAft>
                <a:spcPts val="0"/>
              </a:spcAft>
              <a:buSzPts val="3000"/>
              <a:buChar char="■"/>
              <a:defRPr sz="3000"/>
            </a:lvl6pPr>
            <a:lvl7pPr marL="3200400" lvl="6" indent="-419100" rtl="0">
              <a:spcBef>
                <a:spcPts val="2100"/>
              </a:spcBef>
              <a:spcAft>
                <a:spcPts val="0"/>
              </a:spcAft>
              <a:buSzPts val="3000"/>
              <a:buChar char="■"/>
              <a:defRPr sz="3000"/>
            </a:lvl7pPr>
            <a:lvl8pPr marL="3657600" lvl="7" indent="-419100" rtl="0">
              <a:spcBef>
                <a:spcPts val="2100"/>
              </a:spcBef>
              <a:spcAft>
                <a:spcPts val="0"/>
              </a:spcAft>
              <a:buSzPts val="3000"/>
              <a:buChar char="■"/>
              <a:defRPr sz="3000"/>
            </a:lvl8pPr>
            <a:lvl9pPr marL="4114800" lvl="8" indent="-419100" rtl="0">
              <a:spcBef>
                <a:spcPts val="2100"/>
              </a:spcBef>
              <a:spcAft>
                <a:spcPts val="2100"/>
              </a:spcAft>
              <a:buSzPts val="3000"/>
              <a:buChar char="■"/>
              <a:defRPr sz="3000"/>
            </a:lvl9pPr>
          </a:lstStyle>
          <a:p>
            <a:endParaRPr/>
          </a:p>
        </p:txBody>
      </p:sp>
      <p:sp>
        <p:nvSpPr>
          <p:cNvPr id="337" name="Google Shape;337;p9"/>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38" name="Google Shape;338;p9"/>
          <p:cNvSpPr/>
          <p:nvPr/>
        </p:nvSpPr>
        <p:spPr>
          <a:xfrm rot="5400000" flipH="1">
            <a:off x="1557742" y="2176954"/>
            <a:ext cx="733800" cy="732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flipH="1">
            <a:off x="662" y="0"/>
            <a:ext cx="733038" cy="700981"/>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40" name="Google Shape;340;p9"/>
          <p:cNvSpPr/>
          <p:nvPr/>
        </p:nvSpPr>
        <p:spPr>
          <a:xfrm rot="10800000" flipH="1">
            <a:off x="1131642" y="4097404"/>
            <a:ext cx="346500" cy="3465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41" name="Google Shape;341;p9"/>
          <p:cNvSpPr/>
          <p:nvPr/>
        </p:nvSpPr>
        <p:spPr>
          <a:xfrm rot="-5400000" flipH="1">
            <a:off x="6834" y="1475252"/>
            <a:ext cx="720000" cy="720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42" name="Google Shape;342;p9"/>
          <p:cNvSpPr/>
          <p:nvPr/>
        </p:nvSpPr>
        <p:spPr>
          <a:xfrm flipH="1">
            <a:off x="122025" y="117592"/>
            <a:ext cx="488692" cy="465577"/>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43" name="Google Shape;343;p9"/>
          <p:cNvSpPr/>
          <p:nvPr/>
        </p:nvSpPr>
        <p:spPr>
          <a:xfrm flipH="1">
            <a:off x="329083" y="315437"/>
            <a:ext cx="404616" cy="387109"/>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44" name="Google Shape;344;p9"/>
          <p:cNvSpPr/>
          <p:nvPr/>
        </p:nvSpPr>
        <p:spPr>
          <a:xfrm rot="-5400000" flipH="1">
            <a:off x="6835" y="1746588"/>
            <a:ext cx="447750" cy="447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45" name="Google Shape;345;p9"/>
          <p:cNvSpPr/>
          <p:nvPr/>
        </p:nvSpPr>
        <p:spPr>
          <a:xfrm flipH="1">
            <a:off x="945352" y="3144071"/>
            <a:ext cx="346500" cy="3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rot="-2700000" flipH="1">
            <a:off x="1007641" y="3206210"/>
            <a:ext cx="221890" cy="22189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rot="-5400000" flipH="1">
            <a:off x="825202" y="3379706"/>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48" name="Google Shape;348;p9"/>
          <p:cNvSpPr/>
          <p:nvPr/>
        </p:nvSpPr>
        <p:spPr>
          <a:xfrm rot="5400000">
            <a:off x="1172218" y="3379706"/>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49" name="Google Shape;349;p9"/>
          <p:cNvSpPr/>
          <p:nvPr/>
        </p:nvSpPr>
        <p:spPr>
          <a:xfrm rot="-5400000">
            <a:off x="821321" y="3025694"/>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50" name="Google Shape;350;p9"/>
          <p:cNvSpPr/>
          <p:nvPr/>
        </p:nvSpPr>
        <p:spPr>
          <a:xfrm rot="5400000" flipH="1">
            <a:off x="1168337" y="3025694"/>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51" name="Google Shape;351;p9"/>
          <p:cNvSpPr/>
          <p:nvPr/>
        </p:nvSpPr>
        <p:spPr>
          <a:xfrm flipH="1">
            <a:off x="-114" y="2195245"/>
            <a:ext cx="733800" cy="733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52" name="Google Shape;352;p9"/>
          <p:cNvSpPr/>
          <p:nvPr/>
        </p:nvSpPr>
        <p:spPr>
          <a:xfrm flipH="1">
            <a:off x="164361" y="2354794"/>
            <a:ext cx="404700" cy="404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53" name="Google Shape;353;p9"/>
          <p:cNvSpPr/>
          <p:nvPr/>
        </p:nvSpPr>
        <p:spPr>
          <a:xfrm flipH="1">
            <a:off x="262161" y="2452300"/>
            <a:ext cx="209400" cy="209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 name="Google Shape;354;p9"/>
          <p:cNvSpPr/>
          <p:nvPr/>
        </p:nvSpPr>
        <p:spPr>
          <a:xfrm flipH="1">
            <a:off x="730394" y="16502"/>
            <a:ext cx="733800" cy="733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038766" y="21580"/>
            <a:ext cx="448800" cy="4488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56" name="Google Shape;356;p9"/>
          <p:cNvSpPr/>
          <p:nvPr/>
        </p:nvSpPr>
        <p:spPr>
          <a:xfrm flipH="1">
            <a:off x="918174" y="148812"/>
            <a:ext cx="404700" cy="4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flipH="1">
            <a:off x="1015968" y="246318"/>
            <a:ext cx="209400" cy="20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flipH="1">
            <a:off x="1108299" y="1475253"/>
            <a:ext cx="346883" cy="337220"/>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59" name="Google Shape;359;p9"/>
          <p:cNvSpPr/>
          <p:nvPr/>
        </p:nvSpPr>
        <p:spPr>
          <a:xfrm flipH="1">
            <a:off x="1108299" y="1858099"/>
            <a:ext cx="346883" cy="337220"/>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0" name="Google Shape;360;p9"/>
          <p:cNvSpPr/>
          <p:nvPr/>
        </p:nvSpPr>
        <p:spPr>
          <a:xfrm>
            <a:off x="765789" y="1475253"/>
            <a:ext cx="346883" cy="337220"/>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1" name="Google Shape;361;p9"/>
          <p:cNvSpPr/>
          <p:nvPr/>
        </p:nvSpPr>
        <p:spPr>
          <a:xfrm>
            <a:off x="765789" y="1858099"/>
            <a:ext cx="346883" cy="337220"/>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2" name="Google Shape;362;p9"/>
          <p:cNvSpPr/>
          <p:nvPr/>
        </p:nvSpPr>
        <p:spPr>
          <a:xfrm rot="-5400000" flipH="1">
            <a:off x="242" y="3743116"/>
            <a:ext cx="733038" cy="700981"/>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3" name="Google Shape;363;p9"/>
          <p:cNvSpPr/>
          <p:nvPr/>
        </p:nvSpPr>
        <p:spPr>
          <a:xfrm rot="-5400000" flipH="1">
            <a:off x="122305" y="3861628"/>
            <a:ext cx="488692" cy="465577"/>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4" name="Google Shape;364;p9"/>
          <p:cNvSpPr/>
          <p:nvPr/>
        </p:nvSpPr>
        <p:spPr>
          <a:xfrm rot="-5400000" flipH="1">
            <a:off x="322952" y="3735842"/>
            <a:ext cx="404616" cy="387109"/>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365" name="Google Shape;365;p9"/>
          <p:cNvSpPr/>
          <p:nvPr/>
        </p:nvSpPr>
        <p:spPr>
          <a:xfrm rot="-2700000" flipH="1">
            <a:off x="259820" y="6272603"/>
            <a:ext cx="221890" cy="22189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rot="-5400000" flipH="1">
            <a:off x="77381" y="6446099"/>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7" name="Google Shape;367;p9"/>
          <p:cNvSpPr/>
          <p:nvPr/>
        </p:nvSpPr>
        <p:spPr>
          <a:xfrm rot="5400000">
            <a:off x="424397" y="6446099"/>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8" name="Google Shape;368;p9"/>
          <p:cNvSpPr/>
          <p:nvPr/>
        </p:nvSpPr>
        <p:spPr>
          <a:xfrm rot="-5400000">
            <a:off x="73500" y="6092088"/>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69" name="Google Shape;369;p9"/>
          <p:cNvSpPr/>
          <p:nvPr/>
        </p:nvSpPr>
        <p:spPr>
          <a:xfrm rot="5400000" flipH="1">
            <a:off x="420516" y="6092088"/>
            <a:ext cx="247500" cy="247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0" name="Google Shape;370;p9"/>
          <p:cNvSpPr/>
          <p:nvPr/>
        </p:nvSpPr>
        <p:spPr>
          <a:xfrm flipH="1">
            <a:off x="1469199" y="736138"/>
            <a:ext cx="733800" cy="733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1" name="Google Shape;371;p9"/>
          <p:cNvSpPr/>
          <p:nvPr/>
        </p:nvSpPr>
        <p:spPr>
          <a:xfrm flipH="1">
            <a:off x="1633673" y="895687"/>
            <a:ext cx="404700" cy="404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2" name="Google Shape;372;p9"/>
          <p:cNvSpPr/>
          <p:nvPr/>
        </p:nvSpPr>
        <p:spPr>
          <a:xfrm flipH="1">
            <a:off x="1731474" y="993194"/>
            <a:ext cx="209400" cy="20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flipH="1">
            <a:off x="1131120" y="3743303"/>
            <a:ext cx="346500" cy="346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4" name="Google Shape;374;p9"/>
          <p:cNvSpPr/>
          <p:nvPr/>
        </p:nvSpPr>
        <p:spPr>
          <a:xfrm flipH="1">
            <a:off x="763206" y="3743303"/>
            <a:ext cx="346500" cy="346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5" name="Google Shape;375;p9"/>
          <p:cNvSpPr/>
          <p:nvPr/>
        </p:nvSpPr>
        <p:spPr>
          <a:xfrm flipH="1">
            <a:off x="764554" y="4097350"/>
            <a:ext cx="346500" cy="346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6" name="Google Shape;376;p9"/>
          <p:cNvSpPr/>
          <p:nvPr/>
        </p:nvSpPr>
        <p:spPr>
          <a:xfrm rot="-2700000" flipH="1">
            <a:off x="893111" y="5503675"/>
            <a:ext cx="346624" cy="346624"/>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7" name="Google Shape;377;p9"/>
          <p:cNvSpPr/>
          <p:nvPr/>
        </p:nvSpPr>
        <p:spPr>
          <a:xfrm rot="-5400000" flipH="1">
            <a:off x="983619" y="5594129"/>
            <a:ext cx="165600" cy="16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rot="-2700000" flipH="1">
            <a:off x="1712381" y="3153126"/>
            <a:ext cx="346624" cy="34662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79" name="Google Shape;379;p9"/>
          <p:cNvSpPr/>
          <p:nvPr/>
        </p:nvSpPr>
        <p:spPr>
          <a:xfrm rot="-8092115" flipH="1">
            <a:off x="1793252" y="3234189"/>
            <a:ext cx="184980" cy="18476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rot="-5395828" flipH="1">
            <a:off x="1870102" y="89632"/>
            <a:ext cx="247200" cy="24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1" name="Google Shape;381;p9"/>
          <p:cNvSpPr/>
          <p:nvPr/>
        </p:nvSpPr>
        <p:spPr>
          <a:xfrm rot="-10792187" flipH="1">
            <a:off x="1928096" y="147133"/>
            <a:ext cx="132000" cy="1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rot="-5395828" flipH="1">
            <a:off x="1583964" y="89513"/>
            <a:ext cx="247200" cy="24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3" name="Google Shape;383;p9"/>
          <p:cNvSpPr/>
          <p:nvPr/>
        </p:nvSpPr>
        <p:spPr>
          <a:xfrm rot="-10792187" flipH="1">
            <a:off x="1641958" y="147014"/>
            <a:ext cx="132000" cy="1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rot="-5395828" flipH="1">
            <a:off x="1864463" y="384022"/>
            <a:ext cx="247200" cy="24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5" name="Google Shape;385;p9"/>
          <p:cNvSpPr/>
          <p:nvPr/>
        </p:nvSpPr>
        <p:spPr>
          <a:xfrm rot="-10792187" flipH="1">
            <a:off x="1922456" y="441523"/>
            <a:ext cx="132000" cy="1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rot="-5395828" flipH="1">
            <a:off x="1578325" y="383903"/>
            <a:ext cx="247200" cy="247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7" name="Google Shape;387;p9"/>
          <p:cNvSpPr/>
          <p:nvPr/>
        </p:nvSpPr>
        <p:spPr>
          <a:xfrm rot="-10792187" flipH="1">
            <a:off x="1636318" y="441404"/>
            <a:ext cx="132000" cy="1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flipH="1">
            <a:off x="67293" y="4593853"/>
            <a:ext cx="610800" cy="610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9" name="Google Shape;389;p9"/>
          <p:cNvSpPr/>
          <p:nvPr/>
        </p:nvSpPr>
        <p:spPr>
          <a:xfrm>
            <a:off x="-6844" y="4539229"/>
            <a:ext cx="375085" cy="36463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90" name="Google Shape;390;p9"/>
          <p:cNvSpPr/>
          <p:nvPr/>
        </p:nvSpPr>
        <p:spPr>
          <a:xfrm flipH="1">
            <a:off x="369914" y="4539229"/>
            <a:ext cx="375085" cy="36463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91" name="Google Shape;391;p9"/>
          <p:cNvSpPr/>
          <p:nvPr/>
        </p:nvSpPr>
        <p:spPr>
          <a:xfrm rot="10800000" flipH="1">
            <a:off x="-10643" y="4894585"/>
            <a:ext cx="375085" cy="36463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92" name="Google Shape;392;p9"/>
          <p:cNvSpPr/>
          <p:nvPr/>
        </p:nvSpPr>
        <p:spPr>
          <a:xfrm rot="10800000">
            <a:off x="366114" y="4894585"/>
            <a:ext cx="375085" cy="364637"/>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93" name="Google Shape;393;p9"/>
          <p:cNvSpPr/>
          <p:nvPr/>
        </p:nvSpPr>
        <p:spPr>
          <a:xfrm flipH="1">
            <a:off x="1555137" y="2176910"/>
            <a:ext cx="733800" cy="732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4" name="Google Shape;394;p9"/>
          <p:cNvSpPr/>
          <p:nvPr/>
        </p:nvSpPr>
        <p:spPr>
          <a:xfrm rot="2700000" flipH="1">
            <a:off x="1801614" y="2066877"/>
            <a:ext cx="240558" cy="240558"/>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395" name="Google Shape;395;p9"/>
          <p:cNvSpPr txBox="1"/>
          <p:nvPr/>
        </p:nvSpPr>
        <p:spPr>
          <a:xfrm rot="5400000">
            <a:off x="-679350" y="61730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Barlow Condensed"/>
                <a:ea typeface="Barlow Condensed"/>
                <a:cs typeface="Barlow Condensed"/>
                <a:sym typeface="Barlow Condensed"/>
              </a:rPr>
              <a:t>SLIDESMANIA.COM</a:t>
            </a:r>
            <a:endParaRPr>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6"/>
        <p:cNvGrpSpPr/>
        <p:nvPr/>
      </p:nvGrpSpPr>
      <p:grpSpPr>
        <a:xfrm>
          <a:off x="0" y="0"/>
          <a:ext cx="0" cy="0"/>
          <a:chOff x="0" y="0"/>
          <a:chExt cx="0" cy="0"/>
        </a:xfrm>
      </p:grpSpPr>
      <p:sp>
        <p:nvSpPr>
          <p:cNvPr id="397" name="Google Shape;397;p10"/>
          <p:cNvSpPr txBox="1">
            <a:spLocks noGrp="1"/>
          </p:cNvSpPr>
          <p:nvPr>
            <p:ph type="title"/>
          </p:nvPr>
        </p:nvSpPr>
        <p:spPr>
          <a:xfrm>
            <a:off x="748375" y="701850"/>
            <a:ext cx="4215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398" name="Google Shape;398;p10"/>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9" name="Google Shape;399;p10"/>
          <p:cNvSpPr/>
          <p:nvPr/>
        </p:nvSpPr>
        <p:spPr>
          <a:xfrm rot="10800000">
            <a:off x="7694040" y="3404309"/>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rot="10800000">
            <a:off x="11064738" y="1120747"/>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9960039" y="1127260"/>
            <a:ext cx="1126800" cy="11256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rot="-5400000">
            <a:off x="6555123" y="26060"/>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03" name="Google Shape;403;p10"/>
          <p:cNvSpPr/>
          <p:nvPr/>
        </p:nvSpPr>
        <p:spPr>
          <a:xfrm rot="5400000">
            <a:off x="10520706" y="3950556"/>
            <a:ext cx="532200" cy="5322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04" name="Google Shape;404;p10"/>
          <p:cNvSpPr/>
          <p:nvPr/>
        </p:nvSpPr>
        <p:spPr>
          <a:xfrm>
            <a:off x="8846290" y="11104"/>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05" name="Google Shape;405;p10"/>
          <p:cNvSpPr/>
          <p:nvPr/>
        </p:nvSpPr>
        <p:spPr>
          <a:xfrm rot="-5400000">
            <a:off x="6745677" y="205572"/>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06" name="Google Shape;406;p10"/>
          <p:cNvSpPr/>
          <p:nvPr/>
        </p:nvSpPr>
        <p:spPr>
          <a:xfrm rot="-5400000">
            <a:off x="7051044" y="521544"/>
            <a:ext cx="620061"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07" name="Google Shape;407;p10"/>
          <p:cNvSpPr/>
          <p:nvPr/>
        </p:nvSpPr>
        <p:spPr>
          <a:xfrm>
            <a:off x="9262899" y="11106"/>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08" name="Google Shape;408;p10"/>
          <p:cNvSpPr/>
          <p:nvPr/>
        </p:nvSpPr>
        <p:spPr>
          <a:xfrm rot="-5400000">
            <a:off x="7986170" y="297688"/>
            <a:ext cx="532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2700000">
            <a:off x="8081664" y="393299"/>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347962" y="113390"/>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11" name="Google Shape;411;p10"/>
          <p:cNvSpPr/>
          <p:nvPr/>
        </p:nvSpPr>
        <p:spPr>
          <a:xfrm rot="10800000" flipH="1">
            <a:off x="8347962" y="645964"/>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12" name="Google Shape;412;p10"/>
          <p:cNvSpPr/>
          <p:nvPr/>
        </p:nvSpPr>
        <p:spPr>
          <a:xfrm flipH="1">
            <a:off x="7804175" y="107431"/>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13" name="Google Shape;413;p10"/>
          <p:cNvSpPr/>
          <p:nvPr/>
        </p:nvSpPr>
        <p:spPr>
          <a:xfrm rot="10800000">
            <a:off x="7804175" y="640005"/>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14" name="Google Shape;414;p10"/>
          <p:cNvSpPr/>
          <p:nvPr/>
        </p:nvSpPr>
        <p:spPr>
          <a:xfrm rot="-5400000">
            <a:off x="9952066" y="617"/>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15" name="Google Shape;415;p10"/>
          <p:cNvSpPr/>
          <p:nvPr/>
        </p:nvSpPr>
        <p:spPr>
          <a:xfrm rot="-5400000">
            <a:off x="10196737" y="253350"/>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16" name="Google Shape;416;p10"/>
          <p:cNvSpPr/>
          <p:nvPr/>
        </p:nvSpPr>
        <p:spPr>
          <a:xfrm rot="-5400000">
            <a:off x="10346448" y="403049"/>
            <a:ext cx="321600" cy="321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7" name="Google Shape;417;p10"/>
          <p:cNvSpPr/>
          <p:nvPr/>
        </p:nvSpPr>
        <p:spPr>
          <a:xfrm rot="-5400000">
            <a:off x="11089869" y="8741"/>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rot="-5400000">
            <a:off x="11324054" y="250703"/>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 name="Google Shape;419;p10"/>
          <p:cNvSpPr/>
          <p:nvPr/>
        </p:nvSpPr>
        <p:spPr>
          <a:xfrm rot="-5400000">
            <a:off x="11467174" y="393493"/>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0" name="Google Shape;420;p10"/>
          <p:cNvSpPr/>
          <p:nvPr/>
        </p:nvSpPr>
        <p:spPr>
          <a:xfrm>
            <a:off x="11494865" y="11106"/>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1" name="Google Shape;421;p10"/>
          <p:cNvSpPr/>
          <p:nvPr/>
        </p:nvSpPr>
        <p:spPr>
          <a:xfrm rot="-5400000">
            <a:off x="6606827" y="1122243"/>
            <a:ext cx="1126200" cy="112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rot="-5400000" flipH="1">
            <a:off x="6614324" y="1595538"/>
            <a:ext cx="689100" cy="689100"/>
          </a:xfrm>
          <a:prstGeom prst="teardrop">
            <a:avLst>
              <a:gd name="adj" fmla="val 10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23" name="Google Shape;423;p10"/>
          <p:cNvSpPr/>
          <p:nvPr/>
        </p:nvSpPr>
        <p:spPr>
          <a:xfrm rot="-5400000">
            <a:off x="6809675" y="1410759"/>
            <a:ext cx="621000" cy="62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rot="-5400000">
            <a:off x="6959386" y="1560448"/>
            <a:ext cx="321600" cy="32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rot="-5400000">
            <a:off x="8838867" y="1709315"/>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6" name="Google Shape;426;p10"/>
          <p:cNvSpPr/>
          <p:nvPr/>
        </p:nvSpPr>
        <p:spPr>
          <a:xfrm rot="-5400000">
            <a:off x="9426688" y="1709315"/>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7" name="Google Shape;427;p10"/>
          <p:cNvSpPr/>
          <p:nvPr/>
        </p:nvSpPr>
        <p:spPr>
          <a:xfrm rot="-5400000" flipH="1">
            <a:off x="8838867" y="1183832"/>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8" name="Google Shape;428;p10"/>
          <p:cNvSpPr/>
          <p:nvPr/>
        </p:nvSpPr>
        <p:spPr>
          <a:xfrm rot="-5400000" flipH="1">
            <a:off x="9426688" y="1183832"/>
            <a:ext cx="533016" cy="518168"/>
          </a:xfrm>
          <a:custGeom>
            <a:avLst/>
            <a:gdLst/>
            <a:ahLst/>
            <a:cxnLst/>
            <a:rect l="l" t="t" r="r" b="b"/>
            <a:pathLst>
              <a:path w="564038" h="548326" extrusionOk="0">
                <a:moveTo>
                  <a:pt x="24353" y="0"/>
                </a:moveTo>
                <a:cubicBezTo>
                  <a:pt x="322413" y="0"/>
                  <a:pt x="564038" y="241625"/>
                  <a:pt x="564038" y="539685"/>
                </a:cubicBezTo>
                <a:lnTo>
                  <a:pt x="563408" y="545935"/>
                </a:lnTo>
                <a:lnTo>
                  <a:pt x="539685" y="548326"/>
                </a:lnTo>
                <a:cubicBezTo>
                  <a:pt x="241625" y="548326"/>
                  <a:pt x="0" y="306701"/>
                  <a:pt x="0" y="8641"/>
                </a:cubicBezTo>
                <a:lnTo>
                  <a:pt x="630" y="2392"/>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29" name="Google Shape;429;p10"/>
          <p:cNvSpPr/>
          <p:nvPr/>
        </p:nvSpPr>
        <p:spPr>
          <a:xfrm rot="-5400000">
            <a:off x="11064678" y="1126101"/>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0" name="Google Shape;430;p10"/>
          <p:cNvSpPr/>
          <p:nvPr/>
        </p:nvSpPr>
        <p:spPr>
          <a:xfrm rot="5400000">
            <a:off x="9959725" y="1127072"/>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1" name="Google Shape;431;p10"/>
          <p:cNvSpPr/>
          <p:nvPr/>
        </p:nvSpPr>
        <p:spPr>
          <a:xfrm rot="-2700000">
            <a:off x="10862316" y="1504420"/>
            <a:ext cx="399657" cy="3996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11064989" y="2281365"/>
            <a:ext cx="1127144" cy="1075012"/>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33" name="Google Shape;433;p10"/>
          <p:cNvSpPr/>
          <p:nvPr/>
        </p:nvSpPr>
        <p:spPr>
          <a:xfrm>
            <a:off x="11253817" y="2461916"/>
            <a:ext cx="748802" cy="716674"/>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34" name="Google Shape;434;p10"/>
          <p:cNvSpPr/>
          <p:nvPr/>
        </p:nvSpPr>
        <p:spPr>
          <a:xfrm>
            <a:off x="11064990" y="2765686"/>
            <a:ext cx="620060" cy="59112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518475" y="1040345"/>
                </a:lnTo>
                <a:lnTo>
                  <a:pt x="518475" y="1046240"/>
                </a:lnTo>
                <a:lnTo>
                  <a:pt x="0" y="1046240"/>
                </a:lnTo>
                <a:lnTo>
                  <a:pt x="0" y="527765"/>
                </a:lnTo>
                <a:lnTo>
                  <a:pt x="10130" y="527765"/>
                </a:lnTo>
                <a:cubicBezTo>
                  <a:pt x="9895" y="525431"/>
                  <a:pt x="9659" y="523097"/>
                  <a:pt x="9424" y="520763"/>
                </a:cubicBezTo>
                <a:cubicBezTo>
                  <a:pt x="9424" y="233154"/>
                  <a:pt x="242578" y="0"/>
                  <a:pt x="5301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AF7F0"/>
              </a:solidFill>
              <a:latin typeface="Arial"/>
              <a:ea typeface="Arial"/>
              <a:cs typeface="Arial"/>
              <a:sym typeface="Arial"/>
            </a:endParaRPr>
          </a:p>
        </p:txBody>
      </p:sp>
      <p:sp>
        <p:nvSpPr>
          <p:cNvPr id="435" name="Google Shape;435;p10"/>
          <p:cNvSpPr/>
          <p:nvPr/>
        </p:nvSpPr>
        <p:spPr>
          <a:xfrm rot="-2700000">
            <a:off x="10330511" y="2601244"/>
            <a:ext cx="341108" cy="3411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10596810" y="2321335"/>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37" name="Google Shape;437;p10"/>
          <p:cNvSpPr/>
          <p:nvPr/>
        </p:nvSpPr>
        <p:spPr>
          <a:xfrm rot="10800000" flipH="1">
            <a:off x="10596810" y="2853908"/>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38" name="Google Shape;438;p10"/>
          <p:cNvSpPr/>
          <p:nvPr/>
        </p:nvSpPr>
        <p:spPr>
          <a:xfrm flipH="1">
            <a:off x="10053022" y="2315376"/>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39" name="Google Shape;439;p10"/>
          <p:cNvSpPr/>
          <p:nvPr/>
        </p:nvSpPr>
        <p:spPr>
          <a:xfrm rot="10800000">
            <a:off x="10053022" y="2847949"/>
            <a:ext cx="380250" cy="3802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0" name="Google Shape;440;p10"/>
          <p:cNvSpPr/>
          <p:nvPr/>
        </p:nvSpPr>
        <p:spPr>
          <a:xfrm rot="-5400000">
            <a:off x="7711756" y="2256608"/>
            <a:ext cx="1126200" cy="1126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1" name="Google Shape;441;p10"/>
          <p:cNvSpPr/>
          <p:nvPr/>
        </p:nvSpPr>
        <p:spPr>
          <a:xfrm rot="-5400000">
            <a:off x="7956427" y="2509341"/>
            <a:ext cx="621000" cy="62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2" name="Google Shape;442;p10"/>
          <p:cNvSpPr/>
          <p:nvPr/>
        </p:nvSpPr>
        <p:spPr>
          <a:xfrm rot="-5400000">
            <a:off x="8106138" y="2659040"/>
            <a:ext cx="321600" cy="32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rot="-5400000">
            <a:off x="9977205" y="3949573"/>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4" name="Google Shape;444;p10"/>
          <p:cNvSpPr/>
          <p:nvPr/>
        </p:nvSpPr>
        <p:spPr>
          <a:xfrm rot="-5400000">
            <a:off x="9977205" y="3384674"/>
            <a:ext cx="532200" cy="53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5" name="Google Shape;445;p10"/>
          <p:cNvSpPr/>
          <p:nvPr/>
        </p:nvSpPr>
        <p:spPr>
          <a:xfrm rot="-5400000">
            <a:off x="10520807" y="3386745"/>
            <a:ext cx="532200" cy="532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6" name="Google Shape;446;p10"/>
          <p:cNvSpPr/>
          <p:nvPr/>
        </p:nvSpPr>
        <p:spPr>
          <a:xfrm rot="-2701370">
            <a:off x="9132979" y="3700976"/>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7" name="Google Shape;447;p10"/>
          <p:cNvSpPr/>
          <p:nvPr/>
        </p:nvSpPr>
        <p:spPr>
          <a:xfrm>
            <a:off x="9271856" y="3840108"/>
            <a:ext cx="254400" cy="25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rot="-2701370">
            <a:off x="5647384" y="2587068"/>
            <a:ext cx="532239" cy="53223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49" name="Google Shape;449;p10"/>
          <p:cNvSpPr/>
          <p:nvPr/>
        </p:nvSpPr>
        <p:spPr>
          <a:xfrm rot="2697425">
            <a:off x="5771778" y="2711464"/>
            <a:ext cx="283196" cy="283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rot="-5400000">
            <a:off x="7694487" y="3400699"/>
            <a:ext cx="1126200" cy="11256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1" name="Google Shape;451;p10"/>
          <p:cNvSpPr/>
          <p:nvPr/>
        </p:nvSpPr>
        <p:spPr>
          <a:xfrm rot="-8100000">
            <a:off x="7515177" y="3779790"/>
            <a:ext cx="369534" cy="369534"/>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52" name="Google Shape;452;p10"/>
          <p:cNvSpPr txBox="1">
            <a:spLocks noGrp="1"/>
          </p:cNvSpPr>
          <p:nvPr>
            <p:ph type="sldNum" idx="2"/>
          </p:nvPr>
        </p:nvSpPr>
        <p:spPr>
          <a:xfrm>
            <a:off x="5417922" y="395198"/>
            <a:ext cx="796200" cy="5709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53" name="Google Shape;453;p10"/>
          <p:cNvSpPr/>
          <p:nvPr/>
        </p:nvSpPr>
        <p:spPr>
          <a:xfrm>
            <a:off x="5348354" y="770"/>
            <a:ext cx="1077000" cy="107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a:off x="5589992" y="234956"/>
            <a:ext cx="593400" cy="593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10"/>
          <p:cNvSpPr/>
          <p:nvPr/>
        </p:nvSpPr>
        <p:spPr>
          <a:xfrm>
            <a:off x="5733102" y="378076"/>
            <a:ext cx="307500" cy="307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56" name="Google Shape;456;p10"/>
          <p:cNvSpPr/>
          <p:nvPr/>
        </p:nvSpPr>
        <p:spPr>
          <a:xfrm rot="5400000">
            <a:off x="5734489" y="405766"/>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57" name="Google Shape;457;p10"/>
          <p:cNvSpPr/>
          <p:nvPr/>
        </p:nvSpPr>
        <p:spPr>
          <a:xfrm rot="5400000">
            <a:off x="5333165" y="1167976"/>
            <a:ext cx="1107000" cy="11070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58" name="Google Shape;458;p10"/>
          <p:cNvSpPr/>
          <p:nvPr/>
        </p:nvSpPr>
        <p:spPr>
          <a:xfrm rot="5400000">
            <a:off x="5751664" y="1584585"/>
            <a:ext cx="688500" cy="68850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59" name="Google Shape;459;p10"/>
          <p:cNvSpPr/>
          <p:nvPr/>
        </p:nvSpPr>
        <p:spPr>
          <a:xfrm rot="5400000">
            <a:off x="6154414" y="1984749"/>
            <a:ext cx="285750" cy="285750"/>
          </a:xfrm>
          <a:custGeom>
            <a:avLst/>
            <a:gdLst/>
            <a:ahLst/>
            <a:cxnLst/>
            <a:rect l="l" t="t" r="r" b="b"/>
            <a:pathLst>
              <a:path w="900000" h="900000" extrusionOk="0">
                <a:moveTo>
                  <a:pt x="900000" y="0"/>
                </a:moveTo>
                <a:lnTo>
                  <a:pt x="900000" y="900000"/>
                </a:lnTo>
                <a:cubicBezTo>
                  <a:pt x="402944" y="900000"/>
                  <a:pt x="0" y="497056"/>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60" name="Google Shape;460;p10"/>
          <p:cNvSpPr/>
          <p:nvPr/>
        </p:nvSpPr>
        <p:spPr>
          <a:xfrm rot="-2701370">
            <a:off x="8008734" y="4880831"/>
            <a:ext cx="532239" cy="53223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FAF7F0"/>
              </a:solidFill>
            </a:endParaRPr>
          </a:p>
        </p:txBody>
      </p:sp>
      <p:sp>
        <p:nvSpPr>
          <p:cNvPr id="461" name="Google Shape;461;p10"/>
          <p:cNvSpPr/>
          <p:nvPr/>
        </p:nvSpPr>
        <p:spPr>
          <a:xfrm rot="2697425">
            <a:off x="8133128" y="5005227"/>
            <a:ext cx="283196" cy="2831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4" y="593367"/>
            <a:ext cx="11361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1pPr>
            <a:lvl2pPr lvl="1">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2pPr>
            <a:lvl3pPr lvl="2">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3pPr>
            <a:lvl4pPr lvl="3">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4pPr>
            <a:lvl5pPr lvl="4">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5pPr>
            <a:lvl6pPr lvl="5">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6pPr>
            <a:lvl7pPr lvl="6">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7pPr>
            <a:lvl8pPr lvl="7">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8pPr>
            <a:lvl9pPr lvl="8">
              <a:spcBef>
                <a:spcPts val="0"/>
              </a:spcBef>
              <a:spcAft>
                <a:spcPts val="0"/>
              </a:spcAft>
              <a:buClr>
                <a:schemeClr val="dk2"/>
              </a:buClr>
              <a:buSzPts val="4800"/>
              <a:buFont typeface="Abril Fatface"/>
              <a:buNone/>
              <a:defRPr sz="4800" b="1">
                <a:solidFill>
                  <a:schemeClr val="dk2"/>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5604" y="1536633"/>
            <a:ext cx="113610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accent1"/>
              </a:buClr>
              <a:buSzPts val="2400"/>
              <a:buFont typeface="Pridi Light"/>
              <a:buChar char="►"/>
              <a:defRPr sz="2400">
                <a:solidFill>
                  <a:schemeClr val="dk2"/>
                </a:solidFill>
                <a:latin typeface="Pridi Light"/>
                <a:ea typeface="Pridi Light"/>
                <a:cs typeface="Pridi Light"/>
                <a:sym typeface="Pridi Light"/>
              </a:defRPr>
            </a:lvl1pPr>
            <a:lvl2pPr marL="914400" lvl="1" indent="-381000">
              <a:lnSpc>
                <a:spcPct val="115000"/>
              </a:lnSpc>
              <a:spcBef>
                <a:spcPts val="2100"/>
              </a:spcBef>
              <a:spcAft>
                <a:spcPts val="0"/>
              </a:spcAft>
              <a:buClr>
                <a:schemeClr val="accent4"/>
              </a:buClr>
              <a:buSzPts val="2400"/>
              <a:buFont typeface="Pridi Light"/>
              <a:buChar char="►"/>
              <a:defRPr sz="2400">
                <a:solidFill>
                  <a:schemeClr val="dk2"/>
                </a:solidFill>
                <a:latin typeface="Pridi Light"/>
                <a:ea typeface="Pridi Light"/>
                <a:cs typeface="Pridi Light"/>
                <a:sym typeface="Pridi Light"/>
              </a:defRPr>
            </a:lvl2pPr>
            <a:lvl3pPr marL="1371600" lvl="2" indent="-381000">
              <a:lnSpc>
                <a:spcPct val="115000"/>
              </a:lnSpc>
              <a:spcBef>
                <a:spcPts val="2100"/>
              </a:spcBef>
              <a:spcAft>
                <a:spcPts val="0"/>
              </a:spcAft>
              <a:buClr>
                <a:schemeClr val="accent3"/>
              </a:buClr>
              <a:buSzPts val="2400"/>
              <a:buFont typeface="Pridi Light"/>
              <a:buChar char="►"/>
              <a:defRPr sz="2400">
                <a:solidFill>
                  <a:schemeClr val="dk2"/>
                </a:solidFill>
                <a:latin typeface="Pridi Light"/>
                <a:ea typeface="Pridi Light"/>
                <a:cs typeface="Pridi Light"/>
                <a:sym typeface="Pridi Light"/>
              </a:defRPr>
            </a:lvl3pPr>
            <a:lvl4pPr marL="1828800" lvl="3" indent="-381000">
              <a:lnSpc>
                <a:spcPct val="115000"/>
              </a:lnSpc>
              <a:spcBef>
                <a:spcPts val="2100"/>
              </a:spcBef>
              <a:spcAft>
                <a:spcPts val="0"/>
              </a:spcAft>
              <a:buClr>
                <a:schemeClr val="accent5"/>
              </a:buClr>
              <a:buSzPts val="2400"/>
              <a:buFont typeface="Pridi Light"/>
              <a:buChar char="►"/>
              <a:defRPr sz="2400">
                <a:solidFill>
                  <a:schemeClr val="dk2"/>
                </a:solidFill>
                <a:latin typeface="Pridi Light"/>
                <a:ea typeface="Pridi Light"/>
                <a:cs typeface="Pridi Light"/>
                <a:sym typeface="Pridi Light"/>
              </a:defRPr>
            </a:lvl4pPr>
            <a:lvl5pPr marL="2286000" lvl="4" indent="-381000">
              <a:lnSpc>
                <a:spcPct val="115000"/>
              </a:lnSpc>
              <a:spcBef>
                <a:spcPts val="2100"/>
              </a:spcBef>
              <a:spcAft>
                <a:spcPts val="0"/>
              </a:spcAft>
              <a:buClr>
                <a:schemeClr val="dk2"/>
              </a:buClr>
              <a:buSzPts val="2400"/>
              <a:buFont typeface="Pridi Light"/>
              <a:buChar char="■"/>
              <a:defRPr sz="2400">
                <a:solidFill>
                  <a:schemeClr val="dk2"/>
                </a:solidFill>
                <a:latin typeface="Pridi Light"/>
                <a:ea typeface="Pridi Light"/>
                <a:cs typeface="Pridi Light"/>
                <a:sym typeface="Pridi Light"/>
              </a:defRPr>
            </a:lvl5pPr>
            <a:lvl6pPr marL="2743200" lvl="5" indent="-381000">
              <a:lnSpc>
                <a:spcPct val="115000"/>
              </a:lnSpc>
              <a:spcBef>
                <a:spcPts val="2100"/>
              </a:spcBef>
              <a:spcAft>
                <a:spcPts val="0"/>
              </a:spcAft>
              <a:buClr>
                <a:schemeClr val="dk2"/>
              </a:buClr>
              <a:buSzPts val="2400"/>
              <a:buFont typeface="Pridi Light"/>
              <a:buChar char="■"/>
              <a:defRPr sz="2400">
                <a:solidFill>
                  <a:schemeClr val="dk2"/>
                </a:solidFill>
                <a:latin typeface="Pridi Light"/>
                <a:ea typeface="Pridi Light"/>
                <a:cs typeface="Pridi Light"/>
                <a:sym typeface="Pridi Light"/>
              </a:defRPr>
            </a:lvl6pPr>
            <a:lvl7pPr marL="3200400" lvl="6" indent="-381000">
              <a:lnSpc>
                <a:spcPct val="115000"/>
              </a:lnSpc>
              <a:spcBef>
                <a:spcPts val="2100"/>
              </a:spcBef>
              <a:spcAft>
                <a:spcPts val="0"/>
              </a:spcAft>
              <a:buClr>
                <a:schemeClr val="dk2"/>
              </a:buClr>
              <a:buSzPts val="2400"/>
              <a:buFont typeface="Pridi Light"/>
              <a:buChar char="■"/>
              <a:defRPr sz="2400">
                <a:solidFill>
                  <a:schemeClr val="dk2"/>
                </a:solidFill>
                <a:latin typeface="Pridi Light"/>
                <a:ea typeface="Pridi Light"/>
                <a:cs typeface="Pridi Light"/>
                <a:sym typeface="Pridi Light"/>
              </a:defRPr>
            </a:lvl7pPr>
            <a:lvl8pPr marL="3657600" lvl="7" indent="-381000">
              <a:lnSpc>
                <a:spcPct val="115000"/>
              </a:lnSpc>
              <a:spcBef>
                <a:spcPts val="2100"/>
              </a:spcBef>
              <a:spcAft>
                <a:spcPts val="0"/>
              </a:spcAft>
              <a:buClr>
                <a:schemeClr val="dk2"/>
              </a:buClr>
              <a:buSzPts val="2400"/>
              <a:buFont typeface="Pridi Light"/>
              <a:buChar char="■"/>
              <a:defRPr sz="2400">
                <a:solidFill>
                  <a:schemeClr val="dk2"/>
                </a:solidFill>
                <a:latin typeface="Pridi Light"/>
                <a:ea typeface="Pridi Light"/>
                <a:cs typeface="Pridi Light"/>
                <a:sym typeface="Pridi Light"/>
              </a:defRPr>
            </a:lvl8pPr>
            <a:lvl9pPr marL="4114800" lvl="8" indent="-381000">
              <a:lnSpc>
                <a:spcPct val="115000"/>
              </a:lnSpc>
              <a:spcBef>
                <a:spcPts val="2100"/>
              </a:spcBef>
              <a:spcAft>
                <a:spcPts val="2100"/>
              </a:spcAft>
              <a:buClr>
                <a:schemeClr val="dk2"/>
              </a:buClr>
              <a:buSzPts val="2400"/>
              <a:buFont typeface="Pridi Light"/>
              <a:buChar char="■"/>
              <a:defRPr sz="2400">
                <a:solidFill>
                  <a:schemeClr val="dk2"/>
                </a:solidFill>
                <a:latin typeface="Pridi Light"/>
                <a:ea typeface="Pridi Light"/>
                <a:cs typeface="Pridi Light"/>
                <a:sym typeface="Pridi Light"/>
              </a:defRPr>
            </a:lvl9pPr>
          </a:lstStyle>
          <a:p>
            <a:endParaRPr/>
          </a:p>
        </p:txBody>
      </p:sp>
      <p:sp>
        <p:nvSpPr>
          <p:cNvPr id="8" name="Google Shape;8;p1"/>
          <p:cNvSpPr txBox="1">
            <a:spLocks noGrp="1"/>
          </p:cNvSpPr>
          <p:nvPr>
            <p:ph type="sldNum" idx="12"/>
          </p:nvPr>
        </p:nvSpPr>
        <p:spPr>
          <a:xfrm>
            <a:off x="11296726"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rot="5400000">
            <a:off x="-679350" y="61730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Barlow Condensed"/>
                <a:ea typeface="Barlow Condensed"/>
                <a:cs typeface="Barlow Condensed"/>
                <a:sym typeface="Barlow Condensed"/>
              </a:rPr>
              <a:t>SLIDESMANIA.COM</a:t>
            </a:r>
            <a:endParaRPr>
              <a:solidFill>
                <a:schemeClr val="dk2"/>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8" name="TextBox 7">
            <a:extLst>
              <a:ext uri="{FF2B5EF4-FFF2-40B4-BE49-F238E27FC236}">
                <a16:creationId xmlns:a16="http://schemas.microsoft.com/office/drawing/2014/main" id="{F3F10125-56D1-4B7F-9388-8ED3EE631757}"/>
              </a:ext>
            </a:extLst>
          </p:cNvPr>
          <p:cNvSpPr txBox="1"/>
          <p:nvPr/>
        </p:nvSpPr>
        <p:spPr>
          <a:xfrm>
            <a:off x="349718" y="3257384"/>
            <a:ext cx="4725202" cy="1569660"/>
          </a:xfrm>
          <a:prstGeom prst="rect">
            <a:avLst/>
          </a:prstGeom>
          <a:solidFill>
            <a:schemeClr val="accent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bril Fatface"/>
              </a:rPr>
              <a:t>MATHEMATICS FOR INTTELLIGENT SYSTEMS</a:t>
            </a:r>
          </a:p>
        </p:txBody>
      </p:sp>
      <p:sp>
        <p:nvSpPr>
          <p:cNvPr id="9" name="TextBox 8">
            <a:extLst>
              <a:ext uri="{FF2B5EF4-FFF2-40B4-BE49-F238E27FC236}">
                <a16:creationId xmlns:a16="http://schemas.microsoft.com/office/drawing/2014/main" id="{6B127584-2E59-463D-ADEF-7C19B7078C71}"/>
              </a:ext>
            </a:extLst>
          </p:cNvPr>
          <p:cNvSpPr txBox="1"/>
          <p:nvPr/>
        </p:nvSpPr>
        <p:spPr>
          <a:xfrm>
            <a:off x="469076" y="5352183"/>
            <a:ext cx="5741719" cy="5847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3"/>
                </a:solidFill>
                <a:latin typeface="Abril Fatface"/>
              </a:rPr>
              <a:t>WRITTEN ASSIGNMENT</a:t>
            </a:r>
          </a:p>
        </p:txBody>
      </p:sp>
      <p:sp>
        <p:nvSpPr>
          <p:cNvPr id="10" name="TextBox 9">
            <a:extLst>
              <a:ext uri="{FF2B5EF4-FFF2-40B4-BE49-F238E27FC236}">
                <a16:creationId xmlns:a16="http://schemas.microsoft.com/office/drawing/2014/main" id="{56C9578B-E3F6-48C1-A21F-5BFE15E81520}"/>
              </a:ext>
            </a:extLst>
          </p:cNvPr>
          <p:cNvSpPr txBox="1"/>
          <p:nvPr/>
        </p:nvSpPr>
        <p:spPr>
          <a:xfrm>
            <a:off x="349718" y="2046345"/>
            <a:ext cx="4085121" cy="1015663"/>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solidFill>
                  <a:schemeClr val="bg1"/>
                </a:solidFill>
                <a:latin typeface="Abril Fatface"/>
              </a:rPr>
              <a:t>21MAT105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B9B6EE49-A6A0-4738-93C6-6764CFCE024C}"/>
              </a:ext>
            </a:extLst>
          </p:cNvPr>
          <p:cNvSpPr txBox="1"/>
          <p:nvPr/>
        </p:nvSpPr>
        <p:spPr>
          <a:xfrm>
            <a:off x="0" y="27432"/>
            <a:ext cx="8325852" cy="307777"/>
          </a:xfrm>
          <a:prstGeom prst="rect">
            <a:avLst/>
          </a:prstGeom>
          <a:noFill/>
        </p:spPr>
        <p:txBody>
          <a:bodyPr wrap="square" rtlCol="0">
            <a:spAutoFit/>
          </a:bodyPr>
          <a:lstStyle/>
          <a:p>
            <a:r>
              <a:rPr lang="en-IN" dirty="0">
                <a:latin typeface="Abril Fatface" panose="020B0604020202020204" charset="0"/>
              </a:rPr>
              <a:t>B) Euler’s Midpoint Method</a:t>
            </a:r>
          </a:p>
        </p:txBody>
      </p:sp>
      <p:pic>
        <p:nvPicPr>
          <p:cNvPr id="3" name="Picture 2">
            <a:extLst>
              <a:ext uri="{FF2B5EF4-FFF2-40B4-BE49-F238E27FC236}">
                <a16:creationId xmlns:a16="http://schemas.microsoft.com/office/drawing/2014/main" id="{EEC6F1A8-6906-4357-B9E0-F8FA548806D5}"/>
              </a:ext>
            </a:extLst>
          </p:cNvPr>
          <p:cNvPicPr>
            <a:picLocks noChangeAspect="1"/>
          </p:cNvPicPr>
          <p:nvPr/>
        </p:nvPicPr>
        <p:blipFill>
          <a:blip r:embed="rId3"/>
          <a:stretch>
            <a:fillRect/>
          </a:stretch>
        </p:blipFill>
        <p:spPr>
          <a:xfrm>
            <a:off x="1533059" y="655341"/>
            <a:ext cx="9125882" cy="5547318"/>
          </a:xfrm>
          <a:prstGeom prst="rect">
            <a:avLst/>
          </a:prstGeom>
        </p:spPr>
      </p:pic>
    </p:spTree>
    <p:extLst>
      <p:ext uri="{BB962C8B-B14F-4D97-AF65-F5344CB8AC3E}">
        <p14:creationId xmlns:p14="http://schemas.microsoft.com/office/powerpoint/2010/main" val="4026673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9BE5A639-AA6C-4E31-967E-2D0D6C028798}"/>
              </a:ext>
            </a:extLst>
          </p:cNvPr>
          <p:cNvSpPr txBox="1"/>
          <p:nvPr/>
        </p:nvSpPr>
        <p:spPr>
          <a:xfrm>
            <a:off x="-1450" y="18288"/>
            <a:ext cx="8325852" cy="307777"/>
          </a:xfrm>
          <a:prstGeom prst="rect">
            <a:avLst/>
          </a:prstGeom>
          <a:noFill/>
        </p:spPr>
        <p:txBody>
          <a:bodyPr wrap="square" rtlCol="0">
            <a:spAutoFit/>
          </a:bodyPr>
          <a:lstStyle/>
          <a:p>
            <a:r>
              <a:rPr lang="en-IN" dirty="0">
                <a:latin typeface="Abril Fatface" panose="020B0604020202020204" charset="0"/>
              </a:rPr>
              <a:t>C) RK4  Method</a:t>
            </a:r>
          </a:p>
        </p:txBody>
      </p:sp>
      <p:pic>
        <p:nvPicPr>
          <p:cNvPr id="4" name="Picture 3">
            <a:extLst>
              <a:ext uri="{FF2B5EF4-FFF2-40B4-BE49-F238E27FC236}">
                <a16:creationId xmlns:a16="http://schemas.microsoft.com/office/drawing/2014/main" id="{B51D4BFF-6961-4E20-A32E-11ED4B5FD764}"/>
              </a:ext>
            </a:extLst>
          </p:cNvPr>
          <p:cNvPicPr>
            <a:picLocks noChangeAspect="1"/>
          </p:cNvPicPr>
          <p:nvPr/>
        </p:nvPicPr>
        <p:blipFill>
          <a:blip r:embed="rId3"/>
          <a:stretch>
            <a:fillRect/>
          </a:stretch>
        </p:blipFill>
        <p:spPr>
          <a:xfrm>
            <a:off x="1470734" y="390540"/>
            <a:ext cx="9250532" cy="6076919"/>
          </a:xfrm>
          <a:prstGeom prst="rect">
            <a:avLst/>
          </a:prstGeom>
        </p:spPr>
      </p:pic>
    </p:spTree>
    <p:extLst>
      <p:ext uri="{BB962C8B-B14F-4D97-AF65-F5344CB8AC3E}">
        <p14:creationId xmlns:p14="http://schemas.microsoft.com/office/powerpoint/2010/main" val="311058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529EBE-A297-4819-9B66-AE5565ED31FF}"/>
              </a:ext>
            </a:extLst>
          </p:cNvPr>
          <p:cNvSpPr txBox="1"/>
          <p:nvPr/>
        </p:nvSpPr>
        <p:spPr>
          <a:xfrm>
            <a:off x="-1450" y="18288"/>
            <a:ext cx="8325852" cy="307777"/>
          </a:xfrm>
          <a:prstGeom prst="rect">
            <a:avLst/>
          </a:prstGeom>
          <a:noFill/>
        </p:spPr>
        <p:txBody>
          <a:bodyPr wrap="square" rtlCol="0">
            <a:spAutoFit/>
          </a:bodyPr>
          <a:lstStyle/>
          <a:p>
            <a:r>
              <a:rPr lang="en-IN" dirty="0">
                <a:latin typeface="Abril Fatface" panose="020B0604020202020204" charset="0"/>
              </a:rPr>
              <a:t>D) Analytical  Method</a:t>
            </a:r>
          </a:p>
        </p:txBody>
      </p:sp>
      <p:pic>
        <p:nvPicPr>
          <p:cNvPr id="5" name="Picture 4">
            <a:extLst>
              <a:ext uri="{FF2B5EF4-FFF2-40B4-BE49-F238E27FC236}">
                <a16:creationId xmlns:a16="http://schemas.microsoft.com/office/drawing/2014/main" id="{D048A334-8C87-45ED-B978-9F224709AE79}"/>
              </a:ext>
            </a:extLst>
          </p:cNvPr>
          <p:cNvPicPr>
            <a:picLocks noChangeAspect="1"/>
          </p:cNvPicPr>
          <p:nvPr/>
        </p:nvPicPr>
        <p:blipFill>
          <a:blip r:embed="rId2"/>
          <a:stretch>
            <a:fillRect/>
          </a:stretch>
        </p:blipFill>
        <p:spPr>
          <a:xfrm>
            <a:off x="1709657" y="524371"/>
            <a:ext cx="8772685" cy="5809258"/>
          </a:xfrm>
          <a:prstGeom prst="rect">
            <a:avLst/>
          </a:prstGeom>
        </p:spPr>
      </p:pic>
    </p:spTree>
    <p:extLst>
      <p:ext uri="{BB962C8B-B14F-4D97-AF65-F5344CB8AC3E}">
        <p14:creationId xmlns:p14="http://schemas.microsoft.com/office/powerpoint/2010/main" val="3476388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itle 2">
            <a:extLst>
              <a:ext uri="{FF2B5EF4-FFF2-40B4-BE49-F238E27FC236}">
                <a16:creationId xmlns:a16="http://schemas.microsoft.com/office/drawing/2014/main" id="{1AD28362-F67F-4A72-93A2-5DAB58123B48}"/>
              </a:ext>
            </a:extLst>
          </p:cNvPr>
          <p:cNvSpPr>
            <a:spLocks noGrp="1"/>
          </p:cNvSpPr>
          <p:nvPr>
            <p:ph type="title"/>
          </p:nvPr>
        </p:nvSpPr>
        <p:spPr>
          <a:xfrm>
            <a:off x="20597" y="-73152"/>
            <a:ext cx="9319500" cy="763500"/>
          </a:xfrm>
        </p:spPr>
        <p:txBody>
          <a:bodyPr/>
          <a:lstStyle/>
          <a:p>
            <a:r>
              <a:rPr lang="en-US" sz="2400" dirty="0"/>
              <a:t>ii.) Critically damped Case (b=40)</a:t>
            </a:r>
          </a:p>
        </p:txBody>
      </p:sp>
      <p:pic>
        <p:nvPicPr>
          <p:cNvPr id="4" name="Picture 3">
            <a:extLst>
              <a:ext uri="{FF2B5EF4-FFF2-40B4-BE49-F238E27FC236}">
                <a16:creationId xmlns:a16="http://schemas.microsoft.com/office/drawing/2014/main" id="{DF43BBDE-A842-497F-9443-655E7A63801A}"/>
              </a:ext>
            </a:extLst>
          </p:cNvPr>
          <p:cNvPicPr>
            <a:picLocks noChangeAspect="1"/>
          </p:cNvPicPr>
          <p:nvPr/>
        </p:nvPicPr>
        <p:blipFill>
          <a:blip r:embed="rId3"/>
          <a:stretch>
            <a:fillRect/>
          </a:stretch>
        </p:blipFill>
        <p:spPr>
          <a:xfrm>
            <a:off x="-3469" y="1912076"/>
            <a:ext cx="12195469" cy="3033848"/>
          </a:xfrm>
          <a:prstGeom prst="rect">
            <a:avLst/>
          </a:prstGeom>
        </p:spPr>
      </p:pic>
    </p:spTree>
    <p:extLst>
      <p:ext uri="{BB962C8B-B14F-4D97-AF65-F5344CB8AC3E}">
        <p14:creationId xmlns:p14="http://schemas.microsoft.com/office/powerpoint/2010/main" val="305013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4" name="Picture 3">
            <a:extLst>
              <a:ext uri="{FF2B5EF4-FFF2-40B4-BE49-F238E27FC236}">
                <a16:creationId xmlns:a16="http://schemas.microsoft.com/office/drawing/2014/main" id="{BB12C030-C709-4A32-BC41-252FE0E0C369}"/>
              </a:ext>
            </a:extLst>
          </p:cNvPr>
          <p:cNvPicPr>
            <a:picLocks noChangeAspect="1"/>
          </p:cNvPicPr>
          <p:nvPr/>
        </p:nvPicPr>
        <p:blipFill>
          <a:blip r:embed="rId3"/>
          <a:stretch>
            <a:fillRect/>
          </a:stretch>
        </p:blipFill>
        <p:spPr>
          <a:xfrm>
            <a:off x="1857545" y="0"/>
            <a:ext cx="8476910" cy="6858000"/>
          </a:xfrm>
          <a:prstGeom prst="rect">
            <a:avLst/>
          </a:prstGeom>
        </p:spPr>
      </p:pic>
    </p:spTree>
    <p:extLst>
      <p:ext uri="{BB962C8B-B14F-4D97-AF65-F5344CB8AC3E}">
        <p14:creationId xmlns:p14="http://schemas.microsoft.com/office/powerpoint/2010/main" val="703817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3" name="Picture 2">
            <a:extLst>
              <a:ext uri="{FF2B5EF4-FFF2-40B4-BE49-F238E27FC236}">
                <a16:creationId xmlns:a16="http://schemas.microsoft.com/office/drawing/2014/main" id="{38B416F7-283D-4D78-82D5-3CC6556BCF1C}"/>
              </a:ext>
            </a:extLst>
          </p:cNvPr>
          <p:cNvPicPr>
            <a:picLocks noChangeAspect="1"/>
          </p:cNvPicPr>
          <p:nvPr/>
        </p:nvPicPr>
        <p:blipFill>
          <a:blip r:embed="rId3"/>
          <a:stretch>
            <a:fillRect/>
          </a:stretch>
        </p:blipFill>
        <p:spPr>
          <a:xfrm>
            <a:off x="1909010" y="0"/>
            <a:ext cx="8373979" cy="6858000"/>
          </a:xfrm>
          <a:prstGeom prst="rect">
            <a:avLst/>
          </a:prstGeom>
        </p:spPr>
      </p:pic>
    </p:spTree>
    <p:extLst>
      <p:ext uri="{BB962C8B-B14F-4D97-AF65-F5344CB8AC3E}">
        <p14:creationId xmlns:p14="http://schemas.microsoft.com/office/powerpoint/2010/main" val="210484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5CFAB52B-4DA5-4356-8982-D2F5021168AF}"/>
              </a:ext>
            </a:extLst>
          </p:cNvPr>
          <p:cNvSpPr txBox="1"/>
          <p:nvPr/>
        </p:nvSpPr>
        <p:spPr>
          <a:xfrm>
            <a:off x="-1450" y="18288"/>
            <a:ext cx="8325852" cy="307777"/>
          </a:xfrm>
          <a:prstGeom prst="rect">
            <a:avLst/>
          </a:prstGeom>
          <a:noFill/>
        </p:spPr>
        <p:txBody>
          <a:bodyPr wrap="square" rtlCol="0">
            <a:spAutoFit/>
          </a:bodyPr>
          <a:lstStyle/>
          <a:p>
            <a:r>
              <a:rPr lang="en-IN" dirty="0">
                <a:latin typeface="Abril Fatface" panose="020B0604020202020204" charset="0"/>
              </a:rPr>
              <a:t>A) Euler’s  Method</a:t>
            </a:r>
          </a:p>
        </p:txBody>
      </p:sp>
      <p:pic>
        <p:nvPicPr>
          <p:cNvPr id="6" name="Picture 5">
            <a:extLst>
              <a:ext uri="{FF2B5EF4-FFF2-40B4-BE49-F238E27FC236}">
                <a16:creationId xmlns:a16="http://schemas.microsoft.com/office/drawing/2014/main" id="{30B52166-A841-42ED-846D-C09C88D5C153}"/>
              </a:ext>
            </a:extLst>
          </p:cNvPr>
          <p:cNvPicPr>
            <a:picLocks noChangeAspect="1"/>
          </p:cNvPicPr>
          <p:nvPr/>
        </p:nvPicPr>
        <p:blipFill>
          <a:blip r:embed="rId3"/>
          <a:stretch>
            <a:fillRect/>
          </a:stretch>
        </p:blipFill>
        <p:spPr>
          <a:xfrm>
            <a:off x="1496111" y="584181"/>
            <a:ext cx="9199778" cy="5689638"/>
          </a:xfrm>
          <a:prstGeom prst="rect">
            <a:avLst/>
          </a:prstGeom>
        </p:spPr>
      </p:pic>
    </p:spTree>
    <p:extLst>
      <p:ext uri="{BB962C8B-B14F-4D97-AF65-F5344CB8AC3E}">
        <p14:creationId xmlns:p14="http://schemas.microsoft.com/office/powerpoint/2010/main" val="41151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1315A4BC-A6A5-48A2-8764-375F48C7F0F2}"/>
              </a:ext>
            </a:extLst>
          </p:cNvPr>
          <p:cNvSpPr txBox="1"/>
          <p:nvPr/>
        </p:nvSpPr>
        <p:spPr>
          <a:xfrm>
            <a:off x="-1450" y="18288"/>
            <a:ext cx="8325852" cy="307777"/>
          </a:xfrm>
          <a:prstGeom prst="rect">
            <a:avLst/>
          </a:prstGeom>
          <a:noFill/>
        </p:spPr>
        <p:txBody>
          <a:bodyPr wrap="square" rtlCol="0">
            <a:spAutoFit/>
          </a:bodyPr>
          <a:lstStyle/>
          <a:p>
            <a:r>
              <a:rPr lang="en-IN" dirty="0">
                <a:latin typeface="Abril Fatface" panose="020B0604020202020204" charset="0"/>
              </a:rPr>
              <a:t>B) Euler’s Midpoint  Method</a:t>
            </a:r>
          </a:p>
        </p:txBody>
      </p:sp>
      <p:pic>
        <p:nvPicPr>
          <p:cNvPr id="4" name="Picture 3">
            <a:extLst>
              <a:ext uri="{FF2B5EF4-FFF2-40B4-BE49-F238E27FC236}">
                <a16:creationId xmlns:a16="http://schemas.microsoft.com/office/drawing/2014/main" id="{1D0C018F-0FA6-4C3E-BF7F-D3C0567933FA}"/>
              </a:ext>
            </a:extLst>
          </p:cNvPr>
          <p:cNvPicPr>
            <a:picLocks noChangeAspect="1"/>
          </p:cNvPicPr>
          <p:nvPr/>
        </p:nvPicPr>
        <p:blipFill>
          <a:blip r:embed="rId3"/>
          <a:stretch>
            <a:fillRect/>
          </a:stretch>
        </p:blipFill>
        <p:spPr>
          <a:xfrm>
            <a:off x="1361372" y="762783"/>
            <a:ext cx="9469255" cy="5332434"/>
          </a:xfrm>
          <a:prstGeom prst="rect">
            <a:avLst/>
          </a:prstGeom>
        </p:spPr>
      </p:pic>
    </p:spTree>
    <p:extLst>
      <p:ext uri="{BB962C8B-B14F-4D97-AF65-F5344CB8AC3E}">
        <p14:creationId xmlns:p14="http://schemas.microsoft.com/office/powerpoint/2010/main" val="3430127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7CC3B980-CB03-41FE-8FEF-9DD220BD9D3D}"/>
              </a:ext>
            </a:extLst>
          </p:cNvPr>
          <p:cNvSpPr txBox="1"/>
          <p:nvPr/>
        </p:nvSpPr>
        <p:spPr>
          <a:xfrm>
            <a:off x="-1450" y="18288"/>
            <a:ext cx="8325852" cy="307777"/>
          </a:xfrm>
          <a:prstGeom prst="rect">
            <a:avLst/>
          </a:prstGeom>
          <a:noFill/>
        </p:spPr>
        <p:txBody>
          <a:bodyPr wrap="square" rtlCol="0">
            <a:spAutoFit/>
          </a:bodyPr>
          <a:lstStyle/>
          <a:p>
            <a:r>
              <a:rPr lang="en-IN" dirty="0">
                <a:latin typeface="Abril Fatface" panose="020B0604020202020204" charset="0"/>
              </a:rPr>
              <a:t>C) RK4  Method</a:t>
            </a:r>
          </a:p>
        </p:txBody>
      </p:sp>
      <p:pic>
        <p:nvPicPr>
          <p:cNvPr id="6" name="Picture 5">
            <a:extLst>
              <a:ext uri="{FF2B5EF4-FFF2-40B4-BE49-F238E27FC236}">
                <a16:creationId xmlns:a16="http://schemas.microsoft.com/office/drawing/2014/main" id="{2FF917D0-6547-4C61-8D55-A94846DA6D82}"/>
              </a:ext>
            </a:extLst>
          </p:cNvPr>
          <p:cNvPicPr>
            <a:picLocks noChangeAspect="1"/>
          </p:cNvPicPr>
          <p:nvPr/>
        </p:nvPicPr>
        <p:blipFill>
          <a:blip r:embed="rId3"/>
          <a:stretch>
            <a:fillRect/>
          </a:stretch>
        </p:blipFill>
        <p:spPr>
          <a:xfrm>
            <a:off x="1126478" y="658382"/>
            <a:ext cx="9939044" cy="5541236"/>
          </a:xfrm>
          <a:prstGeom prst="rect">
            <a:avLst/>
          </a:prstGeom>
        </p:spPr>
      </p:pic>
    </p:spTree>
    <p:extLst>
      <p:ext uri="{BB962C8B-B14F-4D97-AF65-F5344CB8AC3E}">
        <p14:creationId xmlns:p14="http://schemas.microsoft.com/office/powerpoint/2010/main" val="1046080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7CC3B980-CB03-41FE-8FEF-9DD220BD9D3D}"/>
              </a:ext>
            </a:extLst>
          </p:cNvPr>
          <p:cNvSpPr txBox="1"/>
          <p:nvPr/>
        </p:nvSpPr>
        <p:spPr>
          <a:xfrm>
            <a:off x="-1450" y="18288"/>
            <a:ext cx="8325852" cy="307777"/>
          </a:xfrm>
          <a:prstGeom prst="rect">
            <a:avLst/>
          </a:prstGeom>
          <a:noFill/>
        </p:spPr>
        <p:txBody>
          <a:bodyPr wrap="square" rtlCol="0">
            <a:spAutoFit/>
          </a:bodyPr>
          <a:lstStyle/>
          <a:p>
            <a:r>
              <a:rPr lang="en-IN" dirty="0">
                <a:latin typeface="Abril Fatface" panose="020B0604020202020204" charset="0"/>
              </a:rPr>
              <a:t>D) Analytical  Method</a:t>
            </a:r>
          </a:p>
        </p:txBody>
      </p:sp>
      <p:pic>
        <p:nvPicPr>
          <p:cNvPr id="3" name="Picture 2">
            <a:extLst>
              <a:ext uri="{FF2B5EF4-FFF2-40B4-BE49-F238E27FC236}">
                <a16:creationId xmlns:a16="http://schemas.microsoft.com/office/drawing/2014/main" id="{CCA300E9-5DEC-4C70-BEB0-F4821E95C84F}"/>
              </a:ext>
            </a:extLst>
          </p:cNvPr>
          <p:cNvPicPr>
            <a:picLocks noChangeAspect="1"/>
          </p:cNvPicPr>
          <p:nvPr/>
        </p:nvPicPr>
        <p:blipFill>
          <a:blip r:embed="rId3"/>
          <a:stretch>
            <a:fillRect/>
          </a:stretch>
        </p:blipFill>
        <p:spPr>
          <a:xfrm>
            <a:off x="1637373" y="581856"/>
            <a:ext cx="8917254" cy="5694288"/>
          </a:xfrm>
          <a:prstGeom prst="rect">
            <a:avLst/>
          </a:prstGeom>
        </p:spPr>
      </p:pic>
    </p:spTree>
    <p:extLst>
      <p:ext uri="{BB962C8B-B14F-4D97-AF65-F5344CB8AC3E}">
        <p14:creationId xmlns:p14="http://schemas.microsoft.com/office/powerpoint/2010/main" val="323221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 name="Title 4">
            <a:extLst>
              <a:ext uri="{FF2B5EF4-FFF2-40B4-BE49-F238E27FC236}">
                <a16:creationId xmlns:a16="http://schemas.microsoft.com/office/drawing/2014/main" id="{27ABEC12-F250-4C38-9740-73E4E638D9CF}"/>
              </a:ext>
            </a:extLst>
          </p:cNvPr>
          <p:cNvSpPr txBox="1">
            <a:spLocks/>
          </p:cNvSpPr>
          <p:nvPr/>
        </p:nvSpPr>
        <p:spPr>
          <a:xfrm>
            <a:off x="2560320" y="1193473"/>
            <a:ext cx="8799576" cy="447105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2"/>
              </a:buClr>
              <a:buSzPts val="4800"/>
              <a:buFont typeface="Abril Fatface"/>
              <a:buNone/>
              <a:defRPr sz="4800" b="1" i="0" u="none" strike="noStrike" cap="none">
                <a:solidFill>
                  <a:schemeClr val="dk2"/>
                </a:solidFill>
                <a:latin typeface="Abril Fatface"/>
                <a:ea typeface="Abril Fatface"/>
                <a:cs typeface="Abril Fatface"/>
                <a:sym typeface="Abril Fatface"/>
              </a:defRPr>
            </a:lvl9pPr>
          </a:lstStyle>
          <a:p>
            <a:pPr algn="ctr"/>
            <a:r>
              <a:rPr lang="en-IN" sz="4000" b="0" dirty="0">
                <a:solidFill>
                  <a:srgbClr val="FF0000"/>
                </a:solidFill>
              </a:rPr>
              <a:t>SUBMITTED BY BATCH-A</a:t>
            </a:r>
            <a:br>
              <a:rPr lang="en-IN" sz="4000" b="0" dirty="0">
                <a:solidFill>
                  <a:srgbClr val="FF0000"/>
                </a:solidFill>
              </a:rPr>
            </a:br>
            <a:r>
              <a:rPr lang="en-IN" sz="4000" b="0" dirty="0">
                <a:solidFill>
                  <a:srgbClr val="FF0000"/>
                </a:solidFill>
              </a:rPr>
              <a:t>TEAM11 </a:t>
            </a:r>
            <a:br>
              <a:rPr lang="en-IN" sz="4000" b="0" dirty="0"/>
            </a:br>
            <a:r>
              <a:rPr lang="en-IN" sz="4000" b="0" dirty="0">
                <a:solidFill>
                  <a:schemeClr val="accent4"/>
                </a:solidFill>
              </a:rPr>
              <a:t>        TEAM MEMBERS :</a:t>
            </a:r>
            <a:br>
              <a:rPr lang="en-IN" sz="4000" b="0" dirty="0">
                <a:solidFill>
                  <a:schemeClr val="accent4"/>
                </a:solidFill>
              </a:rPr>
            </a:br>
            <a:br>
              <a:rPr lang="en-IN" sz="2400" b="0" dirty="0"/>
            </a:br>
            <a:r>
              <a:rPr lang="en-IN" sz="2400" b="0" dirty="0"/>
              <a:t>1. VIKHYAT BANSAL [CB.EN.U4AIE21076]</a:t>
            </a:r>
            <a:br>
              <a:rPr lang="en-IN" sz="2400" b="0" dirty="0"/>
            </a:br>
            <a:r>
              <a:rPr lang="en-IN" sz="2400" b="0" dirty="0"/>
              <a:t>2. VIGNESH M. [CB.EN.U4AIE21075]</a:t>
            </a:r>
            <a:br>
              <a:rPr lang="en-IN" sz="2400" b="0" dirty="0"/>
            </a:br>
            <a:r>
              <a:rPr lang="en-IN" sz="2400" b="0" dirty="0"/>
              <a:t>3. YARRAM SRI SATHWIK REDDY [CB.EN.U4AIE21077]</a:t>
            </a:r>
            <a:br>
              <a:rPr lang="en-IN" sz="2400" b="0" dirty="0"/>
            </a:br>
            <a:r>
              <a:rPr lang="en-IN" sz="2400" b="0" dirty="0"/>
              <a:t>4. MARREDDY MOHIT SASANK REDDY [CB.EN.U4AIE21031]</a:t>
            </a:r>
            <a:br>
              <a:rPr lang="en-IN" sz="2400" b="0" dirty="0"/>
            </a:br>
            <a:endParaRPr lang="en-IN" sz="240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4" name="Title 2">
            <a:extLst>
              <a:ext uri="{FF2B5EF4-FFF2-40B4-BE49-F238E27FC236}">
                <a16:creationId xmlns:a16="http://schemas.microsoft.com/office/drawing/2014/main" id="{148BA9D6-460B-429E-BE3B-D31897359487}"/>
              </a:ext>
            </a:extLst>
          </p:cNvPr>
          <p:cNvSpPr>
            <a:spLocks noGrp="1"/>
          </p:cNvSpPr>
          <p:nvPr>
            <p:ph type="title"/>
          </p:nvPr>
        </p:nvSpPr>
        <p:spPr>
          <a:xfrm>
            <a:off x="0" y="0"/>
            <a:ext cx="9318625" cy="763587"/>
          </a:xfrm>
        </p:spPr>
        <p:txBody>
          <a:bodyPr/>
          <a:lstStyle/>
          <a:p>
            <a:r>
              <a:rPr lang="en-US" sz="2400" dirty="0"/>
              <a:t>iii.) Overdamped Case (b=200)</a:t>
            </a:r>
          </a:p>
        </p:txBody>
      </p:sp>
      <p:pic>
        <p:nvPicPr>
          <p:cNvPr id="5" name="Picture 4">
            <a:extLst>
              <a:ext uri="{FF2B5EF4-FFF2-40B4-BE49-F238E27FC236}">
                <a16:creationId xmlns:a16="http://schemas.microsoft.com/office/drawing/2014/main" id="{0D65D0E0-D15D-48B2-BDFC-5BCA984BD480}"/>
              </a:ext>
            </a:extLst>
          </p:cNvPr>
          <p:cNvPicPr>
            <a:picLocks noChangeAspect="1"/>
          </p:cNvPicPr>
          <p:nvPr/>
        </p:nvPicPr>
        <p:blipFill>
          <a:blip r:embed="rId3"/>
          <a:stretch>
            <a:fillRect/>
          </a:stretch>
        </p:blipFill>
        <p:spPr>
          <a:xfrm>
            <a:off x="0" y="1709731"/>
            <a:ext cx="12192000" cy="3438538"/>
          </a:xfrm>
          <a:prstGeom prst="rect">
            <a:avLst/>
          </a:prstGeom>
        </p:spPr>
      </p:pic>
    </p:spTree>
    <p:extLst>
      <p:ext uri="{BB962C8B-B14F-4D97-AF65-F5344CB8AC3E}">
        <p14:creationId xmlns:p14="http://schemas.microsoft.com/office/powerpoint/2010/main" val="271104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4" name="Picture 3">
            <a:extLst>
              <a:ext uri="{FF2B5EF4-FFF2-40B4-BE49-F238E27FC236}">
                <a16:creationId xmlns:a16="http://schemas.microsoft.com/office/drawing/2014/main" id="{55C29304-7B66-46AB-98F4-CB47A00C26EF}"/>
              </a:ext>
            </a:extLst>
          </p:cNvPr>
          <p:cNvPicPr>
            <a:picLocks noChangeAspect="1"/>
          </p:cNvPicPr>
          <p:nvPr/>
        </p:nvPicPr>
        <p:blipFill>
          <a:blip r:embed="rId3"/>
          <a:stretch>
            <a:fillRect/>
          </a:stretch>
        </p:blipFill>
        <p:spPr>
          <a:xfrm>
            <a:off x="879348" y="0"/>
            <a:ext cx="10433304" cy="6858000"/>
          </a:xfrm>
          <a:prstGeom prst="rect">
            <a:avLst/>
          </a:prstGeom>
        </p:spPr>
      </p:pic>
    </p:spTree>
    <p:extLst>
      <p:ext uri="{BB962C8B-B14F-4D97-AF65-F5344CB8AC3E}">
        <p14:creationId xmlns:p14="http://schemas.microsoft.com/office/powerpoint/2010/main" val="156396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D4A15376-537D-4CE1-815A-455E6F54C754}"/>
              </a:ext>
            </a:extLst>
          </p:cNvPr>
          <p:cNvSpPr txBox="1"/>
          <p:nvPr/>
        </p:nvSpPr>
        <p:spPr>
          <a:xfrm>
            <a:off x="0" y="27432"/>
            <a:ext cx="8325852" cy="523220"/>
          </a:xfrm>
          <a:prstGeom prst="rect">
            <a:avLst/>
          </a:prstGeom>
          <a:noFill/>
        </p:spPr>
        <p:txBody>
          <a:bodyPr wrap="square" rtlCol="0">
            <a:spAutoFit/>
          </a:bodyPr>
          <a:lstStyle/>
          <a:p>
            <a:r>
              <a:rPr lang="en-IN" dirty="0">
                <a:latin typeface="Abril Fatface" panose="020B0604020202020204" charset="0"/>
              </a:rPr>
              <a:t>Using different numerical methods we can solve,</a:t>
            </a:r>
          </a:p>
          <a:p>
            <a:r>
              <a:rPr lang="en-IN" dirty="0">
                <a:latin typeface="Abril Fatface" panose="020B0604020202020204" charset="0"/>
              </a:rPr>
              <a:t>A) Euler’s Method</a:t>
            </a:r>
          </a:p>
        </p:txBody>
      </p:sp>
      <p:pic>
        <p:nvPicPr>
          <p:cNvPr id="4" name="Picture 3">
            <a:extLst>
              <a:ext uri="{FF2B5EF4-FFF2-40B4-BE49-F238E27FC236}">
                <a16:creationId xmlns:a16="http://schemas.microsoft.com/office/drawing/2014/main" id="{E9C16F67-0E92-4351-9EDE-673431E5F18A}"/>
              </a:ext>
            </a:extLst>
          </p:cNvPr>
          <p:cNvPicPr>
            <a:picLocks noChangeAspect="1"/>
          </p:cNvPicPr>
          <p:nvPr/>
        </p:nvPicPr>
        <p:blipFill>
          <a:blip r:embed="rId3"/>
          <a:stretch>
            <a:fillRect/>
          </a:stretch>
        </p:blipFill>
        <p:spPr>
          <a:xfrm>
            <a:off x="1058779" y="584376"/>
            <a:ext cx="10074442" cy="5689247"/>
          </a:xfrm>
          <a:prstGeom prst="rect">
            <a:avLst/>
          </a:prstGeom>
        </p:spPr>
      </p:pic>
    </p:spTree>
    <p:extLst>
      <p:ext uri="{BB962C8B-B14F-4D97-AF65-F5344CB8AC3E}">
        <p14:creationId xmlns:p14="http://schemas.microsoft.com/office/powerpoint/2010/main" val="2647269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TextBox 2">
            <a:extLst>
              <a:ext uri="{FF2B5EF4-FFF2-40B4-BE49-F238E27FC236}">
                <a16:creationId xmlns:a16="http://schemas.microsoft.com/office/drawing/2014/main" id="{CE2C5471-4094-4DAB-8344-287E673E8019}"/>
              </a:ext>
            </a:extLst>
          </p:cNvPr>
          <p:cNvSpPr txBox="1"/>
          <p:nvPr/>
        </p:nvSpPr>
        <p:spPr>
          <a:xfrm>
            <a:off x="0" y="45720"/>
            <a:ext cx="6149340" cy="307777"/>
          </a:xfrm>
          <a:prstGeom prst="rect">
            <a:avLst/>
          </a:prstGeom>
          <a:noFill/>
        </p:spPr>
        <p:txBody>
          <a:bodyPr wrap="square">
            <a:spAutoFit/>
          </a:bodyPr>
          <a:lstStyle/>
          <a:p>
            <a:r>
              <a:rPr lang="en-IN" dirty="0">
                <a:latin typeface="Abril Fatface" panose="020B0604020202020204" charset="0"/>
              </a:rPr>
              <a:t>B) Euler’s Midpoint Method</a:t>
            </a:r>
          </a:p>
        </p:txBody>
      </p:sp>
      <p:pic>
        <p:nvPicPr>
          <p:cNvPr id="5" name="Picture 4">
            <a:extLst>
              <a:ext uri="{FF2B5EF4-FFF2-40B4-BE49-F238E27FC236}">
                <a16:creationId xmlns:a16="http://schemas.microsoft.com/office/drawing/2014/main" id="{C7C6E3D5-96A8-4F7B-BC2C-AB64839D80BB}"/>
              </a:ext>
            </a:extLst>
          </p:cNvPr>
          <p:cNvPicPr>
            <a:picLocks noChangeAspect="1"/>
          </p:cNvPicPr>
          <p:nvPr/>
        </p:nvPicPr>
        <p:blipFill>
          <a:blip r:embed="rId3"/>
          <a:stretch>
            <a:fillRect/>
          </a:stretch>
        </p:blipFill>
        <p:spPr>
          <a:xfrm>
            <a:off x="1285203" y="428206"/>
            <a:ext cx="9621593" cy="6001588"/>
          </a:xfrm>
          <a:prstGeom prst="rect">
            <a:avLst/>
          </a:prstGeom>
        </p:spPr>
      </p:pic>
    </p:spTree>
    <p:extLst>
      <p:ext uri="{BB962C8B-B14F-4D97-AF65-F5344CB8AC3E}">
        <p14:creationId xmlns:p14="http://schemas.microsoft.com/office/powerpoint/2010/main" val="1260229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TextBox 2">
            <a:extLst>
              <a:ext uri="{FF2B5EF4-FFF2-40B4-BE49-F238E27FC236}">
                <a16:creationId xmlns:a16="http://schemas.microsoft.com/office/drawing/2014/main" id="{E868465B-601B-4E97-A48B-405F9FDAF99E}"/>
              </a:ext>
            </a:extLst>
          </p:cNvPr>
          <p:cNvSpPr txBox="1"/>
          <p:nvPr/>
        </p:nvSpPr>
        <p:spPr>
          <a:xfrm>
            <a:off x="0" y="36576"/>
            <a:ext cx="6149340" cy="307777"/>
          </a:xfrm>
          <a:prstGeom prst="rect">
            <a:avLst/>
          </a:prstGeom>
          <a:noFill/>
        </p:spPr>
        <p:txBody>
          <a:bodyPr wrap="square">
            <a:spAutoFit/>
          </a:bodyPr>
          <a:lstStyle/>
          <a:p>
            <a:r>
              <a:rPr lang="en-IN" dirty="0">
                <a:latin typeface="Abril Fatface" panose="020B0604020202020204" charset="0"/>
              </a:rPr>
              <a:t>C) RK4 Method</a:t>
            </a:r>
          </a:p>
        </p:txBody>
      </p:sp>
      <p:pic>
        <p:nvPicPr>
          <p:cNvPr id="5" name="Picture 4">
            <a:extLst>
              <a:ext uri="{FF2B5EF4-FFF2-40B4-BE49-F238E27FC236}">
                <a16:creationId xmlns:a16="http://schemas.microsoft.com/office/drawing/2014/main" id="{6339F05A-BC6D-48CB-9AEA-C187DAFD60A3}"/>
              </a:ext>
            </a:extLst>
          </p:cNvPr>
          <p:cNvPicPr>
            <a:picLocks noChangeAspect="1"/>
          </p:cNvPicPr>
          <p:nvPr/>
        </p:nvPicPr>
        <p:blipFill>
          <a:blip r:embed="rId3"/>
          <a:stretch>
            <a:fillRect/>
          </a:stretch>
        </p:blipFill>
        <p:spPr>
          <a:xfrm>
            <a:off x="1788912" y="198684"/>
            <a:ext cx="8614175" cy="6460632"/>
          </a:xfrm>
          <a:prstGeom prst="rect">
            <a:avLst/>
          </a:prstGeom>
        </p:spPr>
      </p:pic>
    </p:spTree>
    <p:extLst>
      <p:ext uri="{BB962C8B-B14F-4D97-AF65-F5344CB8AC3E}">
        <p14:creationId xmlns:p14="http://schemas.microsoft.com/office/powerpoint/2010/main" val="1426195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5" name="TextBox 4">
            <a:extLst>
              <a:ext uri="{FF2B5EF4-FFF2-40B4-BE49-F238E27FC236}">
                <a16:creationId xmlns:a16="http://schemas.microsoft.com/office/drawing/2014/main" id="{DFC6F98E-3BB3-415F-8788-33157CD4BED1}"/>
              </a:ext>
            </a:extLst>
          </p:cNvPr>
          <p:cNvSpPr txBox="1"/>
          <p:nvPr/>
        </p:nvSpPr>
        <p:spPr>
          <a:xfrm>
            <a:off x="-53340" y="0"/>
            <a:ext cx="6149340" cy="307777"/>
          </a:xfrm>
          <a:prstGeom prst="rect">
            <a:avLst/>
          </a:prstGeom>
          <a:noFill/>
        </p:spPr>
        <p:txBody>
          <a:bodyPr wrap="square">
            <a:spAutoFit/>
          </a:bodyPr>
          <a:lstStyle/>
          <a:p>
            <a:r>
              <a:rPr lang="en-IN" dirty="0">
                <a:latin typeface="Abril Fatface" panose="020B0604020202020204" charset="0"/>
              </a:rPr>
              <a:t>D) Analytical Method</a:t>
            </a:r>
          </a:p>
        </p:txBody>
      </p:sp>
      <p:pic>
        <p:nvPicPr>
          <p:cNvPr id="6" name="Picture 5">
            <a:extLst>
              <a:ext uri="{FF2B5EF4-FFF2-40B4-BE49-F238E27FC236}">
                <a16:creationId xmlns:a16="http://schemas.microsoft.com/office/drawing/2014/main" id="{D6B49258-A432-4300-B60E-F832A740BBD8}"/>
              </a:ext>
            </a:extLst>
          </p:cNvPr>
          <p:cNvPicPr>
            <a:picLocks noChangeAspect="1"/>
          </p:cNvPicPr>
          <p:nvPr/>
        </p:nvPicPr>
        <p:blipFill>
          <a:blip r:embed="rId3"/>
          <a:stretch>
            <a:fillRect/>
          </a:stretch>
        </p:blipFill>
        <p:spPr>
          <a:xfrm>
            <a:off x="1812618" y="774346"/>
            <a:ext cx="8566763" cy="5309307"/>
          </a:xfrm>
          <a:prstGeom prst="rect">
            <a:avLst/>
          </a:prstGeom>
        </p:spPr>
      </p:pic>
    </p:spTree>
    <p:extLst>
      <p:ext uri="{BB962C8B-B14F-4D97-AF65-F5344CB8AC3E}">
        <p14:creationId xmlns:p14="http://schemas.microsoft.com/office/powerpoint/2010/main" val="187138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2"/>
          <p:cNvSpPr txBox="1">
            <a:spLocks noGrp="1"/>
          </p:cNvSpPr>
          <p:nvPr>
            <p:ph type="title"/>
          </p:nvPr>
        </p:nvSpPr>
        <p:spPr>
          <a:xfrm>
            <a:off x="3385636" y="-86308"/>
            <a:ext cx="1106154" cy="5454300"/>
          </a:xfrm>
          <a:prstGeom prst="rect">
            <a:avLst/>
          </a:prstGeom>
        </p:spPr>
        <p:txBody>
          <a:bodyPr spcFirstLastPara="1" wrap="square" lIns="121900" tIns="121900" rIns="121900" bIns="121900" anchor="ctr" anchorCtr="0">
            <a:noAutofit/>
          </a:bodyPr>
          <a:lstStyle/>
          <a:p>
            <a:r>
              <a:rPr lang="en-GB" dirty="0">
                <a:solidFill>
                  <a:schemeClr val="lt1"/>
                </a:solidFill>
                <a:highlight>
                  <a:srgbClr val="FF4B00"/>
                </a:highlight>
              </a:rPr>
              <a:t>2</a:t>
            </a:r>
          </a:p>
        </p:txBody>
      </p:sp>
      <p:sp>
        <p:nvSpPr>
          <p:cNvPr id="4" name="TextBox 3">
            <a:extLst>
              <a:ext uri="{FF2B5EF4-FFF2-40B4-BE49-F238E27FC236}">
                <a16:creationId xmlns:a16="http://schemas.microsoft.com/office/drawing/2014/main" id="{C2BCCFA4-438A-4C0A-BB77-EB744AD54011}"/>
              </a:ext>
            </a:extLst>
          </p:cNvPr>
          <p:cNvSpPr txBox="1"/>
          <p:nvPr/>
        </p:nvSpPr>
        <p:spPr>
          <a:xfrm>
            <a:off x="339453" y="3557336"/>
            <a:ext cx="7198519" cy="1938992"/>
          </a:xfrm>
          <a:prstGeom prst="rect">
            <a:avLst/>
          </a:prstGeom>
          <a:noFill/>
        </p:spPr>
        <p:txBody>
          <a:bodyPr wrap="square">
            <a:spAutoFit/>
          </a:bodyPr>
          <a:lstStyle/>
          <a:p>
            <a:r>
              <a:rPr lang="en-US" sz="2000" b="0" i="0" dirty="0">
                <a:effectLst/>
                <a:latin typeface="Abril Fatface" panose="020B0604020202020204" charset="0"/>
              </a:rPr>
              <a:t>Find the solution to the undamped, critically damped and overdamped cases for the same system using analytical method discussed in the class. Compare the numerical (Euler, Midpoint and RK4) and analytical solutions for each case with the help of a plot (A single graph should contain 4 plots, 1 for analytical and 3 for numerical).</a:t>
            </a:r>
            <a:endParaRPr lang="en-IN" sz="2000" dirty="0">
              <a:latin typeface="Abril Fatface"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4" name="Title 2">
            <a:extLst>
              <a:ext uri="{FF2B5EF4-FFF2-40B4-BE49-F238E27FC236}">
                <a16:creationId xmlns:a16="http://schemas.microsoft.com/office/drawing/2014/main" id="{D538E66F-759C-494A-9E0B-1F94EA4C6863}"/>
              </a:ext>
            </a:extLst>
          </p:cNvPr>
          <p:cNvSpPr>
            <a:spLocks noGrp="1"/>
          </p:cNvSpPr>
          <p:nvPr>
            <p:ph type="title"/>
          </p:nvPr>
        </p:nvSpPr>
        <p:spPr>
          <a:xfrm>
            <a:off x="0" y="0"/>
            <a:ext cx="9318625" cy="763588"/>
          </a:xfrm>
        </p:spPr>
        <p:txBody>
          <a:bodyPr/>
          <a:lstStyle/>
          <a:p>
            <a:r>
              <a:rPr lang="en-US" sz="2400" dirty="0" err="1"/>
              <a:t>i</a:t>
            </a:r>
            <a:r>
              <a:rPr lang="en-US" sz="2400" dirty="0"/>
              <a:t>.) Underdamped Case (b=5)</a:t>
            </a:r>
          </a:p>
        </p:txBody>
      </p:sp>
      <p:pic>
        <p:nvPicPr>
          <p:cNvPr id="7" name="Picture 6">
            <a:extLst>
              <a:ext uri="{FF2B5EF4-FFF2-40B4-BE49-F238E27FC236}">
                <a16:creationId xmlns:a16="http://schemas.microsoft.com/office/drawing/2014/main" id="{1D0EBA01-642D-4E12-92FE-A3472F999234}"/>
              </a:ext>
            </a:extLst>
          </p:cNvPr>
          <p:cNvPicPr>
            <a:picLocks noChangeAspect="1"/>
          </p:cNvPicPr>
          <p:nvPr/>
        </p:nvPicPr>
        <p:blipFill>
          <a:blip r:embed="rId3"/>
          <a:stretch>
            <a:fillRect/>
          </a:stretch>
        </p:blipFill>
        <p:spPr>
          <a:xfrm>
            <a:off x="1313782" y="542522"/>
            <a:ext cx="9564435" cy="5772956"/>
          </a:xfrm>
          <a:prstGeom prst="rect">
            <a:avLst/>
          </a:prstGeom>
        </p:spPr>
      </p:pic>
    </p:spTree>
    <p:extLst>
      <p:ext uri="{BB962C8B-B14F-4D97-AF65-F5344CB8AC3E}">
        <p14:creationId xmlns:p14="http://schemas.microsoft.com/office/powerpoint/2010/main" val="2020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4" name="Title 2">
            <a:extLst>
              <a:ext uri="{FF2B5EF4-FFF2-40B4-BE49-F238E27FC236}">
                <a16:creationId xmlns:a16="http://schemas.microsoft.com/office/drawing/2014/main" id="{B37CED22-AFDF-48D8-84BC-B834FEA98A29}"/>
              </a:ext>
            </a:extLst>
          </p:cNvPr>
          <p:cNvSpPr>
            <a:spLocks noGrp="1"/>
          </p:cNvSpPr>
          <p:nvPr>
            <p:ph type="title"/>
          </p:nvPr>
        </p:nvSpPr>
        <p:spPr>
          <a:xfrm>
            <a:off x="0" y="0"/>
            <a:ext cx="9318625" cy="763588"/>
          </a:xfrm>
        </p:spPr>
        <p:txBody>
          <a:bodyPr/>
          <a:lstStyle/>
          <a:p>
            <a:r>
              <a:rPr lang="en-US" sz="2400" dirty="0"/>
              <a:t>ii.) Critically damped Case (b=40)</a:t>
            </a:r>
          </a:p>
        </p:txBody>
      </p:sp>
      <p:pic>
        <p:nvPicPr>
          <p:cNvPr id="5" name="Picture 4">
            <a:extLst>
              <a:ext uri="{FF2B5EF4-FFF2-40B4-BE49-F238E27FC236}">
                <a16:creationId xmlns:a16="http://schemas.microsoft.com/office/drawing/2014/main" id="{91B87524-BDB4-4E95-841F-9D472BDAA2C8}"/>
              </a:ext>
            </a:extLst>
          </p:cNvPr>
          <p:cNvPicPr>
            <a:picLocks noChangeAspect="1"/>
          </p:cNvPicPr>
          <p:nvPr/>
        </p:nvPicPr>
        <p:blipFill>
          <a:blip r:embed="rId3"/>
          <a:stretch>
            <a:fillRect/>
          </a:stretch>
        </p:blipFill>
        <p:spPr>
          <a:xfrm>
            <a:off x="1767006" y="546657"/>
            <a:ext cx="8657988" cy="5764686"/>
          </a:xfrm>
          <a:prstGeom prst="rect">
            <a:avLst/>
          </a:prstGeom>
        </p:spPr>
      </p:pic>
    </p:spTree>
    <p:extLst>
      <p:ext uri="{BB962C8B-B14F-4D97-AF65-F5344CB8AC3E}">
        <p14:creationId xmlns:p14="http://schemas.microsoft.com/office/powerpoint/2010/main" val="2796082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4" name="Title 2">
            <a:extLst>
              <a:ext uri="{FF2B5EF4-FFF2-40B4-BE49-F238E27FC236}">
                <a16:creationId xmlns:a16="http://schemas.microsoft.com/office/drawing/2014/main" id="{8DDC1BE4-56C4-42C0-879A-288A28CA78E9}"/>
              </a:ext>
            </a:extLst>
          </p:cNvPr>
          <p:cNvSpPr>
            <a:spLocks noGrp="1"/>
          </p:cNvSpPr>
          <p:nvPr>
            <p:ph type="title"/>
          </p:nvPr>
        </p:nvSpPr>
        <p:spPr>
          <a:xfrm>
            <a:off x="0" y="0"/>
            <a:ext cx="9318625" cy="763588"/>
          </a:xfrm>
        </p:spPr>
        <p:txBody>
          <a:bodyPr/>
          <a:lstStyle/>
          <a:p>
            <a:r>
              <a:rPr lang="en-US" sz="2400" dirty="0"/>
              <a:t>iii.) Overdamped Case (b=200)</a:t>
            </a:r>
          </a:p>
        </p:txBody>
      </p:sp>
      <p:pic>
        <p:nvPicPr>
          <p:cNvPr id="5" name="Picture 4">
            <a:extLst>
              <a:ext uri="{FF2B5EF4-FFF2-40B4-BE49-F238E27FC236}">
                <a16:creationId xmlns:a16="http://schemas.microsoft.com/office/drawing/2014/main" id="{F3808D3B-D196-496F-A556-241351D4D4FC}"/>
              </a:ext>
            </a:extLst>
          </p:cNvPr>
          <p:cNvPicPr>
            <a:picLocks noChangeAspect="1"/>
          </p:cNvPicPr>
          <p:nvPr/>
        </p:nvPicPr>
        <p:blipFill>
          <a:blip r:embed="rId3"/>
          <a:stretch>
            <a:fillRect/>
          </a:stretch>
        </p:blipFill>
        <p:spPr>
          <a:xfrm>
            <a:off x="1961573" y="637785"/>
            <a:ext cx="8268854" cy="5582429"/>
          </a:xfrm>
          <a:prstGeom prst="rect">
            <a:avLst/>
          </a:prstGeom>
        </p:spPr>
      </p:pic>
    </p:spTree>
    <p:extLst>
      <p:ext uri="{BB962C8B-B14F-4D97-AF65-F5344CB8AC3E}">
        <p14:creationId xmlns:p14="http://schemas.microsoft.com/office/powerpoint/2010/main" val="324037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20"/>
          <p:cNvSpPr txBox="1">
            <a:spLocks noGrp="1"/>
          </p:cNvSpPr>
          <p:nvPr>
            <p:ph type="title"/>
          </p:nvPr>
        </p:nvSpPr>
        <p:spPr>
          <a:xfrm>
            <a:off x="223273" y="1228145"/>
            <a:ext cx="6722960" cy="5845500"/>
          </a:xfrm>
          <a:prstGeom prst="rect">
            <a:avLst/>
          </a:prstGeom>
        </p:spPr>
        <p:txBody>
          <a:bodyPr spcFirstLastPara="1" wrap="square" lIns="121900" tIns="121900" rIns="121900" bIns="121900" anchor="ctr" anchorCtr="0">
            <a:noAutofit/>
          </a:bodyPr>
          <a:lstStyle/>
          <a:p>
            <a:r>
              <a:rPr lang="en-US" sz="2000" b="0" i="0" dirty="0">
                <a:effectLst/>
                <a:latin typeface="Abril Fatface" panose="020B0604020202020204" charset="0"/>
              </a:rPr>
              <a:t>Formulate the second order differential equation for a mass-spring- damper system with mass m = 20 kg. The critically damped case for this system occurs when the damping constant b is 40. The initial velocity of the mass is zero and initial displacement is 1 meter. Solve the differential equation using (a) Euler's method (b) Euler's midpoint method and (c) RK4 method over the time period of 0 &lt;= t &lt;=15 s for (i) Undamped case (b=5) (ii) Critically damped case (iii) Overdamped case (b = 200). The interval h may be taken as 0.1 s. (Hint for numerical method: State space model)</a:t>
            </a:r>
            <a:endParaRPr sz="2000" dirty="0">
              <a:solidFill>
                <a:schemeClr val="lt1"/>
              </a:solidFill>
              <a:highlight>
                <a:schemeClr val="accent1"/>
              </a:highlight>
              <a:latin typeface="Abril Fatface" panose="020B0604020202020204" charset="0"/>
            </a:endParaRPr>
          </a:p>
        </p:txBody>
      </p:sp>
      <p:sp>
        <p:nvSpPr>
          <p:cNvPr id="4" name="TextBox 3">
            <a:extLst>
              <a:ext uri="{FF2B5EF4-FFF2-40B4-BE49-F238E27FC236}">
                <a16:creationId xmlns:a16="http://schemas.microsoft.com/office/drawing/2014/main" id="{F4B3359F-CF63-4666-A0D2-938DC11F09E0}"/>
              </a:ext>
            </a:extLst>
          </p:cNvPr>
          <p:cNvSpPr txBox="1"/>
          <p:nvPr/>
        </p:nvSpPr>
        <p:spPr>
          <a:xfrm>
            <a:off x="2554705" y="1402196"/>
            <a:ext cx="6168188" cy="1015663"/>
          </a:xfrm>
          <a:prstGeom prst="rect">
            <a:avLst/>
          </a:prstGeom>
          <a:noFill/>
        </p:spPr>
        <p:txBody>
          <a:bodyPr wrap="square">
            <a:spAutoFit/>
          </a:bodyPr>
          <a:lstStyle/>
          <a:p>
            <a:r>
              <a:rPr lang="en-GB" sz="6000" dirty="0">
                <a:latin typeface="Abril Fatface" panose="020B0604020202020204" charset="0"/>
              </a:rPr>
              <a:t> </a:t>
            </a:r>
            <a:r>
              <a:rPr lang="en-GB" sz="6000" dirty="0">
                <a:solidFill>
                  <a:schemeClr val="lt1"/>
                </a:solidFill>
                <a:highlight>
                  <a:schemeClr val="accent1"/>
                </a:highlight>
                <a:latin typeface="Abril Fatface" panose="020B0604020202020204" charset="0"/>
              </a:rPr>
              <a:t>1</a:t>
            </a:r>
            <a:r>
              <a:rPr lang="en-US" sz="6000" b="0" i="0" dirty="0">
                <a:effectLst/>
                <a:latin typeface="Abril Fatface" panose="020B0604020202020204" charset="0"/>
              </a:rPr>
              <a:t> </a:t>
            </a:r>
            <a:endParaRPr lang="en-IN" sz="6000" dirty="0">
              <a:latin typeface="Abril Fatface"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Title 2">
            <a:extLst>
              <a:ext uri="{FF2B5EF4-FFF2-40B4-BE49-F238E27FC236}">
                <a16:creationId xmlns:a16="http://schemas.microsoft.com/office/drawing/2014/main" id="{B5D66E69-619C-437E-8889-217B3B6E397C}"/>
              </a:ext>
            </a:extLst>
          </p:cNvPr>
          <p:cNvSpPr>
            <a:spLocks noGrp="1"/>
          </p:cNvSpPr>
          <p:nvPr>
            <p:ph type="title"/>
          </p:nvPr>
        </p:nvSpPr>
        <p:spPr>
          <a:xfrm>
            <a:off x="1436250" y="2665500"/>
            <a:ext cx="9319500" cy="763500"/>
          </a:xfrm>
        </p:spPr>
        <p:txBody>
          <a:bodyPr/>
          <a:lstStyle/>
          <a:p>
            <a:pPr algn="ctr"/>
            <a:r>
              <a:rPr lang="en-US" sz="2800" dirty="0"/>
              <a:t>RK4 is not present in  combined graphs because all lines were somewhat overlapping to each other making it difficult to see the difference with naked eye.</a:t>
            </a:r>
          </a:p>
        </p:txBody>
      </p:sp>
    </p:spTree>
    <p:extLst>
      <p:ext uri="{BB962C8B-B14F-4D97-AF65-F5344CB8AC3E}">
        <p14:creationId xmlns:p14="http://schemas.microsoft.com/office/powerpoint/2010/main" val="3148999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34"/>
          <p:cNvSpPr txBox="1">
            <a:spLocks noGrp="1"/>
          </p:cNvSpPr>
          <p:nvPr>
            <p:ph type="title"/>
          </p:nvPr>
        </p:nvSpPr>
        <p:spPr>
          <a:xfrm>
            <a:off x="5685450" y="1123500"/>
            <a:ext cx="6091200" cy="4736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t>Thank </a:t>
            </a:r>
            <a:r>
              <a:rPr lang="en-GB">
                <a:solidFill>
                  <a:schemeClr val="lt1"/>
                </a:solidFill>
                <a:highlight>
                  <a:schemeClr val="accent1"/>
                </a:highlight>
                <a:latin typeface="Pridi"/>
                <a:ea typeface="Pridi"/>
                <a:cs typeface="Pridi"/>
                <a:sym typeface="Pridi"/>
              </a:rPr>
              <a:t>YOU!</a:t>
            </a:r>
            <a:endParaRPr>
              <a:solidFill>
                <a:schemeClr val="lt1"/>
              </a:solidFill>
              <a:highlight>
                <a:schemeClr val="accent1"/>
              </a:highlight>
              <a:latin typeface="Pridi"/>
              <a:ea typeface="Pridi"/>
              <a:cs typeface="Pridi"/>
              <a:sym typeface="Pri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Title 2">
            <a:extLst>
              <a:ext uri="{FF2B5EF4-FFF2-40B4-BE49-F238E27FC236}">
                <a16:creationId xmlns:a16="http://schemas.microsoft.com/office/drawing/2014/main" id="{B5D66E69-619C-437E-8889-217B3B6E397C}"/>
              </a:ext>
            </a:extLst>
          </p:cNvPr>
          <p:cNvSpPr>
            <a:spLocks noGrp="1"/>
          </p:cNvSpPr>
          <p:nvPr>
            <p:ph type="title"/>
          </p:nvPr>
        </p:nvSpPr>
        <p:spPr>
          <a:xfrm>
            <a:off x="0" y="2667"/>
            <a:ext cx="9319500" cy="763500"/>
          </a:xfrm>
        </p:spPr>
        <p:txBody>
          <a:bodyPr/>
          <a:lstStyle/>
          <a:p>
            <a:r>
              <a:rPr lang="en-US" sz="2400" dirty="0"/>
              <a:t>For 2</a:t>
            </a:r>
            <a:r>
              <a:rPr lang="en-US" sz="2400" baseline="30000" dirty="0"/>
              <a:t>nd</a:t>
            </a:r>
            <a:r>
              <a:rPr lang="en-US" sz="2400" dirty="0"/>
              <a:t> Order Differential Equation</a:t>
            </a:r>
          </a:p>
        </p:txBody>
      </p:sp>
      <p:pic>
        <p:nvPicPr>
          <p:cNvPr id="4" name="Picture 3">
            <a:extLst>
              <a:ext uri="{FF2B5EF4-FFF2-40B4-BE49-F238E27FC236}">
                <a16:creationId xmlns:a16="http://schemas.microsoft.com/office/drawing/2014/main" id="{632A8684-EDB4-4E07-93E9-D31B74F22B40}"/>
              </a:ext>
            </a:extLst>
          </p:cNvPr>
          <p:cNvPicPr>
            <a:picLocks noChangeAspect="1"/>
          </p:cNvPicPr>
          <p:nvPr/>
        </p:nvPicPr>
        <p:blipFill>
          <a:blip r:embed="rId3"/>
          <a:stretch>
            <a:fillRect/>
          </a:stretch>
        </p:blipFill>
        <p:spPr>
          <a:xfrm>
            <a:off x="751242" y="1116437"/>
            <a:ext cx="10689515" cy="46251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 name="Title 2">
            <a:extLst>
              <a:ext uri="{FF2B5EF4-FFF2-40B4-BE49-F238E27FC236}">
                <a16:creationId xmlns:a16="http://schemas.microsoft.com/office/drawing/2014/main" id="{B5D66E69-619C-437E-8889-217B3B6E397C}"/>
              </a:ext>
            </a:extLst>
          </p:cNvPr>
          <p:cNvSpPr>
            <a:spLocks noGrp="1"/>
          </p:cNvSpPr>
          <p:nvPr>
            <p:ph type="title"/>
          </p:nvPr>
        </p:nvSpPr>
        <p:spPr>
          <a:xfrm>
            <a:off x="20597" y="-73152"/>
            <a:ext cx="9319500" cy="763500"/>
          </a:xfrm>
        </p:spPr>
        <p:txBody>
          <a:bodyPr/>
          <a:lstStyle/>
          <a:p>
            <a:r>
              <a:rPr lang="en-US" sz="2400" dirty="0"/>
              <a:t>i.) Undamped Case (b=5)</a:t>
            </a:r>
          </a:p>
        </p:txBody>
      </p:sp>
      <p:pic>
        <p:nvPicPr>
          <p:cNvPr id="4" name="Picture 3">
            <a:extLst>
              <a:ext uri="{FF2B5EF4-FFF2-40B4-BE49-F238E27FC236}">
                <a16:creationId xmlns:a16="http://schemas.microsoft.com/office/drawing/2014/main" id="{39140AF5-A2DE-4627-B390-7BCE34854B94}"/>
              </a:ext>
            </a:extLst>
          </p:cNvPr>
          <p:cNvPicPr>
            <a:picLocks noChangeAspect="1"/>
          </p:cNvPicPr>
          <p:nvPr/>
        </p:nvPicPr>
        <p:blipFill>
          <a:blip r:embed="rId3"/>
          <a:stretch>
            <a:fillRect/>
          </a:stretch>
        </p:blipFill>
        <p:spPr>
          <a:xfrm>
            <a:off x="1218461" y="540457"/>
            <a:ext cx="9755078" cy="5777085"/>
          </a:xfrm>
          <a:prstGeom prst="rect">
            <a:avLst/>
          </a:prstGeom>
        </p:spPr>
      </p:pic>
    </p:spTree>
    <p:extLst>
      <p:ext uri="{BB962C8B-B14F-4D97-AF65-F5344CB8AC3E}">
        <p14:creationId xmlns:p14="http://schemas.microsoft.com/office/powerpoint/2010/main" val="214851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4" name="Picture 3">
            <a:extLst>
              <a:ext uri="{FF2B5EF4-FFF2-40B4-BE49-F238E27FC236}">
                <a16:creationId xmlns:a16="http://schemas.microsoft.com/office/drawing/2014/main" id="{CAA7BDB0-FDB2-442F-BAC5-730CB9B797ED}"/>
              </a:ext>
            </a:extLst>
          </p:cNvPr>
          <p:cNvPicPr>
            <a:picLocks noChangeAspect="1"/>
          </p:cNvPicPr>
          <p:nvPr/>
        </p:nvPicPr>
        <p:blipFill>
          <a:blip r:embed="rId3"/>
          <a:stretch>
            <a:fillRect/>
          </a:stretch>
        </p:blipFill>
        <p:spPr>
          <a:xfrm>
            <a:off x="829445" y="393318"/>
            <a:ext cx="10533109" cy="6071363"/>
          </a:xfrm>
          <a:prstGeom prst="rect">
            <a:avLst/>
          </a:prstGeom>
        </p:spPr>
      </p:pic>
    </p:spTree>
    <p:extLst>
      <p:ext uri="{BB962C8B-B14F-4D97-AF65-F5344CB8AC3E}">
        <p14:creationId xmlns:p14="http://schemas.microsoft.com/office/powerpoint/2010/main" val="63938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4" name="Picture 3">
            <a:extLst>
              <a:ext uri="{FF2B5EF4-FFF2-40B4-BE49-F238E27FC236}">
                <a16:creationId xmlns:a16="http://schemas.microsoft.com/office/drawing/2014/main" id="{0168A2E2-D49C-470F-8EA3-9B1FB66F10AA}"/>
              </a:ext>
            </a:extLst>
          </p:cNvPr>
          <p:cNvPicPr>
            <a:picLocks noChangeAspect="1"/>
          </p:cNvPicPr>
          <p:nvPr/>
        </p:nvPicPr>
        <p:blipFill>
          <a:blip r:embed="rId3"/>
          <a:stretch>
            <a:fillRect/>
          </a:stretch>
        </p:blipFill>
        <p:spPr>
          <a:xfrm>
            <a:off x="893495" y="349731"/>
            <a:ext cx="10405010" cy="6158537"/>
          </a:xfrm>
          <a:prstGeom prst="rect">
            <a:avLst/>
          </a:prstGeom>
        </p:spPr>
      </p:pic>
    </p:spTree>
    <p:extLst>
      <p:ext uri="{BB962C8B-B14F-4D97-AF65-F5344CB8AC3E}">
        <p14:creationId xmlns:p14="http://schemas.microsoft.com/office/powerpoint/2010/main" val="4112074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3" name="Picture 2">
            <a:extLst>
              <a:ext uri="{FF2B5EF4-FFF2-40B4-BE49-F238E27FC236}">
                <a16:creationId xmlns:a16="http://schemas.microsoft.com/office/drawing/2014/main" id="{BE79C6C3-5C32-411D-91F6-31980E33E89C}"/>
              </a:ext>
            </a:extLst>
          </p:cNvPr>
          <p:cNvPicPr>
            <a:picLocks noChangeAspect="1"/>
          </p:cNvPicPr>
          <p:nvPr/>
        </p:nvPicPr>
        <p:blipFill>
          <a:blip r:embed="rId3"/>
          <a:stretch>
            <a:fillRect/>
          </a:stretch>
        </p:blipFill>
        <p:spPr>
          <a:xfrm>
            <a:off x="1190683" y="164592"/>
            <a:ext cx="9810634" cy="6528816"/>
          </a:xfrm>
          <a:prstGeom prst="rect">
            <a:avLst/>
          </a:prstGeom>
        </p:spPr>
      </p:pic>
    </p:spTree>
    <p:extLst>
      <p:ext uri="{BB962C8B-B14F-4D97-AF65-F5344CB8AC3E}">
        <p14:creationId xmlns:p14="http://schemas.microsoft.com/office/powerpoint/2010/main" val="1079473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extBox 1">
            <a:extLst>
              <a:ext uri="{FF2B5EF4-FFF2-40B4-BE49-F238E27FC236}">
                <a16:creationId xmlns:a16="http://schemas.microsoft.com/office/drawing/2014/main" id="{F18CD6E7-6C7A-494E-A574-8674BE14EE0E}"/>
              </a:ext>
            </a:extLst>
          </p:cNvPr>
          <p:cNvSpPr txBox="1"/>
          <p:nvPr/>
        </p:nvSpPr>
        <p:spPr>
          <a:xfrm>
            <a:off x="0" y="27432"/>
            <a:ext cx="8325852" cy="523220"/>
          </a:xfrm>
          <a:prstGeom prst="rect">
            <a:avLst/>
          </a:prstGeom>
          <a:noFill/>
        </p:spPr>
        <p:txBody>
          <a:bodyPr wrap="square" rtlCol="0">
            <a:spAutoFit/>
          </a:bodyPr>
          <a:lstStyle/>
          <a:p>
            <a:r>
              <a:rPr lang="en-IN" dirty="0">
                <a:latin typeface="Abril Fatface" panose="020B0604020202020204" charset="0"/>
              </a:rPr>
              <a:t>Using different numerical methods we can solve,</a:t>
            </a:r>
          </a:p>
          <a:p>
            <a:r>
              <a:rPr lang="en-IN" dirty="0">
                <a:latin typeface="Abril Fatface" panose="020B0604020202020204" charset="0"/>
              </a:rPr>
              <a:t>A) Euler’s Method</a:t>
            </a:r>
          </a:p>
        </p:txBody>
      </p:sp>
      <p:pic>
        <p:nvPicPr>
          <p:cNvPr id="6" name="Picture 5">
            <a:extLst>
              <a:ext uri="{FF2B5EF4-FFF2-40B4-BE49-F238E27FC236}">
                <a16:creationId xmlns:a16="http://schemas.microsoft.com/office/drawing/2014/main" id="{D6031E25-BDED-4548-A209-85B90D5DCDBB}"/>
              </a:ext>
            </a:extLst>
          </p:cNvPr>
          <p:cNvPicPr>
            <a:picLocks noChangeAspect="1"/>
          </p:cNvPicPr>
          <p:nvPr/>
        </p:nvPicPr>
        <p:blipFill>
          <a:blip r:embed="rId3"/>
          <a:stretch>
            <a:fillRect/>
          </a:stretch>
        </p:blipFill>
        <p:spPr>
          <a:xfrm>
            <a:off x="1443230" y="630792"/>
            <a:ext cx="9305540" cy="5596415"/>
          </a:xfrm>
          <a:prstGeom prst="rect">
            <a:avLst/>
          </a:prstGeom>
        </p:spPr>
      </p:pic>
    </p:spTree>
    <p:extLst>
      <p:ext uri="{BB962C8B-B14F-4D97-AF65-F5344CB8AC3E}">
        <p14:creationId xmlns:p14="http://schemas.microsoft.com/office/powerpoint/2010/main" val="2116253597"/>
      </p:ext>
    </p:extLst>
  </p:cSld>
  <p:clrMapOvr>
    <a:masterClrMapping/>
  </p:clrMapOvr>
</p:sld>
</file>

<file path=ppt/theme/theme1.xml><?xml version="1.0" encoding="utf-8"?>
<a:theme xmlns:a="http://schemas.openxmlformats.org/drawingml/2006/main" name="0173_Torres_Template_SlidesMania">
  <a:themeElements>
    <a:clrScheme name="Simple Light">
      <a:dk1>
        <a:srgbClr val="000000"/>
      </a:dk1>
      <a:lt1>
        <a:srgbClr val="F9F7EE"/>
      </a:lt1>
      <a:dk2>
        <a:srgbClr val="000000"/>
      </a:dk2>
      <a:lt2>
        <a:srgbClr val="EEEEEE"/>
      </a:lt2>
      <a:accent1>
        <a:srgbClr val="FF4B00"/>
      </a:accent1>
      <a:accent2>
        <a:srgbClr val="000000"/>
      </a:accent2>
      <a:accent3>
        <a:srgbClr val="FFD500"/>
      </a:accent3>
      <a:accent4>
        <a:srgbClr val="0091D1"/>
      </a:accent4>
      <a:accent5>
        <a:srgbClr val="87C2D6"/>
      </a:accent5>
      <a:accent6>
        <a:srgbClr val="000000"/>
      </a:accent6>
      <a:hlink>
        <a:srgbClr val="171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425</Words>
  <Application>Microsoft Office PowerPoint</Application>
  <PresentationFormat>Widescreen</PresentationFormat>
  <Paragraphs>31</Paragraphs>
  <Slides>31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Pridi</vt:lpstr>
      <vt:lpstr>Poppins</vt:lpstr>
      <vt:lpstr>Abril Fatface</vt:lpstr>
      <vt:lpstr>Arial</vt:lpstr>
      <vt:lpstr>Pridi Light</vt:lpstr>
      <vt:lpstr>Barlow Condensed</vt:lpstr>
      <vt:lpstr>Homemade Apple</vt:lpstr>
      <vt:lpstr>0173_Torres_Template_SlidesMania</vt:lpstr>
      <vt:lpstr>PowerPoint Presentation</vt:lpstr>
      <vt:lpstr>PowerPoint Presentation</vt:lpstr>
      <vt:lpstr>Formulate the second order differential equation for a mass-spring- damper system with mass m = 20 kg. The critically damped case for this system occurs when the damping constant b is 40. The initial velocity of the mass is zero and initial displacement is 1 meter. Solve the differential equation using (a) Euler's method (b) Euler's midpoint method and (c) RK4 method over the time period of 0 &lt;= t &lt;=15 s for (i) Undamped case (b=5) (ii) Critically damped case (iii) Overdamped case (b = 200). The interval h may be taken as 0.1 s. (Hint for numerical method: State space model)</vt:lpstr>
      <vt:lpstr>For 2nd Order Differential Equation</vt:lpstr>
      <vt:lpstr>i.) Undamped Case (b=5)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Critically damped Case (b=40)</vt:lpstr>
      <vt:lpstr>PowerPoint Presentation</vt:lpstr>
      <vt:lpstr>PowerPoint Presentation</vt:lpstr>
      <vt:lpstr>PowerPoint Presentation</vt:lpstr>
      <vt:lpstr>PowerPoint Presentation</vt:lpstr>
      <vt:lpstr>PowerPoint Presentation</vt:lpstr>
      <vt:lpstr>PowerPoint Presentation</vt:lpstr>
      <vt:lpstr>iii.) Overdamped Case (b=200)</vt:lpstr>
      <vt:lpstr>PowerPoint Presentation</vt:lpstr>
      <vt:lpstr>PowerPoint Presentation</vt:lpstr>
      <vt:lpstr>PowerPoint Presentation</vt:lpstr>
      <vt:lpstr>PowerPoint Presentation</vt:lpstr>
      <vt:lpstr>PowerPoint Presentation</vt:lpstr>
      <vt:lpstr>2</vt:lpstr>
      <vt:lpstr>i.) Underdamped Case (b=5)</vt:lpstr>
      <vt:lpstr>ii.) Critically damped Case (b=40)</vt:lpstr>
      <vt:lpstr>iii.) Overdamped Case (b=200)</vt:lpstr>
      <vt:lpstr>RK4 is not present in  combined graphs because all lines were somewhat overlapping to each other making it difficult to see the difference with naked eye.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Vikhyat Bansal</dc:creator>
  <cp:lastModifiedBy>Vikhyat Bansal - [AIEA.1007359]</cp:lastModifiedBy>
  <cp:revision>54</cp:revision>
  <dcterms:modified xsi:type="dcterms:W3CDTF">2022-01-22T16:54:39Z</dcterms:modified>
</cp:coreProperties>
</file>